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8188242"/>
            <a:ext cx="20104100" cy="1277620"/>
          </a:xfrm>
          <a:custGeom>
            <a:avLst/>
            <a:gdLst/>
            <a:ahLst/>
            <a:cxnLst/>
            <a:rect l="l" t="t" r="r" b="b"/>
            <a:pathLst>
              <a:path w="20104100" h="1277620">
                <a:moveTo>
                  <a:pt x="20104099" y="0"/>
                </a:moveTo>
                <a:lnTo>
                  <a:pt x="0" y="0"/>
                </a:lnTo>
                <a:lnTo>
                  <a:pt x="0" y="1277437"/>
                </a:lnTo>
                <a:lnTo>
                  <a:pt x="20104099" y="1277437"/>
                </a:lnTo>
                <a:lnTo>
                  <a:pt x="20104099" y="0"/>
                </a:lnTo>
                <a:close/>
              </a:path>
            </a:pathLst>
          </a:custGeom>
          <a:solidFill>
            <a:srgbClr val="B580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86350" y="3741859"/>
            <a:ext cx="6331398" cy="3076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550" b="1" i="0">
                <a:solidFill>
                  <a:srgbClr val="B580A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550" b="1" i="0">
                <a:solidFill>
                  <a:srgbClr val="B580A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550" b="1" i="0">
                <a:solidFill>
                  <a:srgbClr val="B580A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7958455" cy="11308715"/>
          </a:xfrm>
          <a:custGeom>
            <a:avLst/>
            <a:gdLst/>
            <a:ahLst/>
            <a:cxnLst/>
            <a:rect l="l" t="t" r="r" b="b"/>
            <a:pathLst>
              <a:path w="7958455" h="11308715">
                <a:moveTo>
                  <a:pt x="7957872" y="0"/>
                </a:moveTo>
                <a:lnTo>
                  <a:pt x="0" y="0"/>
                </a:lnTo>
                <a:lnTo>
                  <a:pt x="0" y="11308556"/>
                </a:lnTo>
                <a:lnTo>
                  <a:pt x="7957872" y="11308556"/>
                </a:lnTo>
                <a:lnTo>
                  <a:pt x="7957872" y="0"/>
                </a:lnTo>
                <a:close/>
              </a:path>
            </a:pathLst>
          </a:custGeom>
          <a:solidFill>
            <a:srgbClr val="667E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56833" y="1770571"/>
            <a:ext cx="6348095" cy="178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50" b="1" i="0">
                <a:solidFill>
                  <a:srgbClr val="B580A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28549" y="3879284"/>
            <a:ext cx="16047000" cy="6413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22814" y="3741859"/>
            <a:ext cx="5194935" cy="3076575"/>
          </a:xfrm>
          <a:prstGeom prst="rect">
            <a:avLst/>
          </a:prstGeom>
        </p:spPr>
        <p:txBody>
          <a:bodyPr wrap="square" lIns="0" tIns="367030" rIns="0" bIns="0" rtlCol="0" vert="horz">
            <a:spAutoFit/>
          </a:bodyPr>
          <a:lstStyle/>
          <a:p>
            <a:pPr marL="1062355" marR="5080" indent="-1050290">
              <a:lnSpc>
                <a:spcPct val="79300"/>
              </a:lnSpc>
              <a:spcBef>
                <a:spcPts val="2890"/>
              </a:spcBef>
            </a:pPr>
            <a:r>
              <a:rPr dirty="0" sz="11150" spc="300" b="1">
                <a:latin typeface="Tahoma"/>
                <a:cs typeface="Tahoma"/>
              </a:rPr>
              <a:t>Cancer  </a:t>
            </a:r>
            <a:r>
              <a:rPr dirty="0" sz="11150" spc="-330" b="1">
                <a:solidFill>
                  <a:srgbClr val="B580A6"/>
                </a:solidFill>
                <a:latin typeface="Tahoma"/>
                <a:cs typeface="Tahoma"/>
              </a:rPr>
              <a:t>Free</a:t>
            </a:r>
            <a:endParaRPr sz="1115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06489" y="4023759"/>
            <a:ext cx="2322195" cy="3115945"/>
          </a:xfrm>
          <a:custGeom>
            <a:avLst/>
            <a:gdLst/>
            <a:ahLst/>
            <a:cxnLst/>
            <a:rect l="l" t="t" r="r" b="b"/>
            <a:pathLst>
              <a:path w="2322195" h="3115945">
                <a:moveTo>
                  <a:pt x="1039114" y="271145"/>
                </a:moveTo>
                <a:lnTo>
                  <a:pt x="1037704" y="269354"/>
                </a:lnTo>
                <a:lnTo>
                  <a:pt x="1036485" y="267360"/>
                </a:lnTo>
                <a:lnTo>
                  <a:pt x="987818" y="220472"/>
                </a:lnTo>
                <a:lnTo>
                  <a:pt x="940206" y="175755"/>
                </a:lnTo>
                <a:lnTo>
                  <a:pt x="905675" y="145110"/>
                </a:lnTo>
                <a:lnTo>
                  <a:pt x="870216" y="115620"/>
                </a:lnTo>
                <a:lnTo>
                  <a:pt x="833424" y="87845"/>
                </a:lnTo>
                <a:lnTo>
                  <a:pt x="794854" y="62344"/>
                </a:lnTo>
                <a:lnTo>
                  <a:pt x="758723" y="41948"/>
                </a:lnTo>
                <a:lnTo>
                  <a:pt x="721321" y="24790"/>
                </a:lnTo>
                <a:lnTo>
                  <a:pt x="682383" y="11645"/>
                </a:lnTo>
                <a:lnTo>
                  <a:pt x="641604" y="3302"/>
                </a:lnTo>
                <a:lnTo>
                  <a:pt x="587362" y="0"/>
                </a:lnTo>
                <a:lnTo>
                  <a:pt x="534009" y="4127"/>
                </a:lnTo>
                <a:lnTo>
                  <a:pt x="481431" y="14389"/>
                </a:lnTo>
                <a:lnTo>
                  <a:pt x="429514" y="29502"/>
                </a:lnTo>
                <a:lnTo>
                  <a:pt x="389420" y="44208"/>
                </a:lnTo>
                <a:lnTo>
                  <a:pt x="350316" y="61150"/>
                </a:lnTo>
                <a:lnTo>
                  <a:pt x="312051" y="79984"/>
                </a:lnTo>
                <a:lnTo>
                  <a:pt x="274447" y="100330"/>
                </a:lnTo>
                <a:lnTo>
                  <a:pt x="228574" y="128155"/>
                </a:lnTo>
                <a:lnTo>
                  <a:pt x="185013" y="158953"/>
                </a:lnTo>
                <a:lnTo>
                  <a:pt x="143891" y="192862"/>
                </a:lnTo>
                <a:lnTo>
                  <a:pt x="105321" y="229997"/>
                </a:lnTo>
                <a:lnTo>
                  <a:pt x="56743" y="288277"/>
                </a:lnTo>
                <a:lnTo>
                  <a:pt x="21983" y="355777"/>
                </a:lnTo>
                <a:lnTo>
                  <a:pt x="6134" y="421030"/>
                </a:lnTo>
                <a:lnTo>
                  <a:pt x="254" y="487984"/>
                </a:lnTo>
                <a:lnTo>
                  <a:pt x="0" y="539089"/>
                </a:lnTo>
                <a:lnTo>
                  <a:pt x="2184" y="589940"/>
                </a:lnTo>
                <a:lnTo>
                  <a:pt x="6578" y="640588"/>
                </a:lnTo>
                <a:lnTo>
                  <a:pt x="12890" y="691032"/>
                </a:lnTo>
                <a:lnTo>
                  <a:pt x="20866" y="741324"/>
                </a:lnTo>
                <a:lnTo>
                  <a:pt x="30911" y="794740"/>
                </a:lnTo>
                <a:lnTo>
                  <a:pt x="32105" y="797902"/>
                </a:lnTo>
                <a:lnTo>
                  <a:pt x="33540" y="802855"/>
                </a:lnTo>
                <a:lnTo>
                  <a:pt x="35217" y="799998"/>
                </a:lnTo>
                <a:lnTo>
                  <a:pt x="36055" y="798906"/>
                </a:lnTo>
                <a:lnTo>
                  <a:pt x="55613" y="754227"/>
                </a:lnTo>
                <a:lnTo>
                  <a:pt x="77812" y="712597"/>
                </a:lnTo>
                <a:lnTo>
                  <a:pt x="102997" y="672680"/>
                </a:lnTo>
                <a:lnTo>
                  <a:pt x="130975" y="634441"/>
                </a:lnTo>
                <a:lnTo>
                  <a:pt x="163588" y="595033"/>
                </a:lnTo>
                <a:lnTo>
                  <a:pt x="198081" y="557644"/>
                </a:lnTo>
                <a:lnTo>
                  <a:pt x="234429" y="522262"/>
                </a:lnTo>
                <a:lnTo>
                  <a:pt x="272656" y="488911"/>
                </a:lnTo>
                <a:lnTo>
                  <a:pt x="312762" y="457555"/>
                </a:lnTo>
                <a:lnTo>
                  <a:pt x="354736" y="428193"/>
                </a:lnTo>
                <a:lnTo>
                  <a:pt x="394017" y="403326"/>
                </a:lnTo>
                <a:lnTo>
                  <a:pt x="434162" y="380123"/>
                </a:lnTo>
                <a:lnTo>
                  <a:pt x="475208" y="358698"/>
                </a:lnTo>
                <a:lnTo>
                  <a:pt x="517169" y="339166"/>
                </a:lnTo>
                <a:lnTo>
                  <a:pt x="560082" y="321602"/>
                </a:lnTo>
                <a:lnTo>
                  <a:pt x="611111" y="303555"/>
                </a:lnTo>
                <a:lnTo>
                  <a:pt x="662825" y="288163"/>
                </a:lnTo>
                <a:lnTo>
                  <a:pt x="715251" y="275577"/>
                </a:lnTo>
                <a:lnTo>
                  <a:pt x="768413" y="265988"/>
                </a:lnTo>
                <a:lnTo>
                  <a:pt x="822337" y="259549"/>
                </a:lnTo>
                <a:lnTo>
                  <a:pt x="873264" y="256781"/>
                </a:lnTo>
                <a:lnTo>
                  <a:pt x="923912" y="257644"/>
                </a:lnTo>
                <a:lnTo>
                  <a:pt x="974318" y="262305"/>
                </a:lnTo>
                <a:lnTo>
                  <a:pt x="1024521" y="270929"/>
                </a:lnTo>
                <a:lnTo>
                  <a:pt x="1029030" y="271894"/>
                </a:lnTo>
                <a:lnTo>
                  <a:pt x="1038161" y="273202"/>
                </a:lnTo>
                <a:lnTo>
                  <a:pt x="1039114" y="271145"/>
                </a:lnTo>
                <a:close/>
              </a:path>
              <a:path w="2322195" h="3115945">
                <a:moveTo>
                  <a:pt x="1296479" y="2108758"/>
                </a:moveTo>
                <a:lnTo>
                  <a:pt x="1293228" y="2106472"/>
                </a:lnTo>
                <a:lnTo>
                  <a:pt x="1202524" y="2059228"/>
                </a:lnTo>
                <a:lnTo>
                  <a:pt x="1174102" y="2043925"/>
                </a:lnTo>
                <a:lnTo>
                  <a:pt x="1036256" y="1968995"/>
                </a:lnTo>
                <a:lnTo>
                  <a:pt x="990485" y="1943696"/>
                </a:lnTo>
                <a:lnTo>
                  <a:pt x="944981" y="1917941"/>
                </a:lnTo>
                <a:lnTo>
                  <a:pt x="899820" y="1891550"/>
                </a:lnTo>
                <a:lnTo>
                  <a:pt x="845540" y="1858505"/>
                </a:lnTo>
                <a:lnTo>
                  <a:pt x="815644" y="1840839"/>
                </a:lnTo>
                <a:lnTo>
                  <a:pt x="813650" y="1849310"/>
                </a:lnTo>
                <a:lnTo>
                  <a:pt x="787146" y="2017433"/>
                </a:lnTo>
                <a:lnTo>
                  <a:pt x="769404" y="2127135"/>
                </a:lnTo>
                <a:lnTo>
                  <a:pt x="752297" y="2228329"/>
                </a:lnTo>
                <a:lnTo>
                  <a:pt x="734504" y="2329396"/>
                </a:lnTo>
                <a:lnTo>
                  <a:pt x="725297" y="2379878"/>
                </a:lnTo>
                <a:lnTo>
                  <a:pt x="716826" y="2424925"/>
                </a:lnTo>
                <a:lnTo>
                  <a:pt x="708101" y="2469908"/>
                </a:lnTo>
                <a:lnTo>
                  <a:pt x="666419" y="2677617"/>
                </a:lnTo>
                <a:lnTo>
                  <a:pt x="650011" y="2750070"/>
                </a:lnTo>
                <a:lnTo>
                  <a:pt x="648449" y="2762694"/>
                </a:lnTo>
                <a:lnTo>
                  <a:pt x="650849" y="2772397"/>
                </a:lnTo>
                <a:lnTo>
                  <a:pt x="656907" y="2780398"/>
                </a:lnTo>
                <a:lnTo>
                  <a:pt x="666330" y="2787904"/>
                </a:lnTo>
                <a:lnTo>
                  <a:pt x="706551" y="2815945"/>
                </a:lnTo>
                <a:lnTo>
                  <a:pt x="1133271" y="3115411"/>
                </a:lnTo>
                <a:lnTo>
                  <a:pt x="1137145" y="3096056"/>
                </a:lnTo>
                <a:lnTo>
                  <a:pt x="1261097" y="2348992"/>
                </a:lnTo>
                <a:lnTo>
                  <a:pt x="1268450" y="2302332"/>
                </a:lnTo>
                <a:lnTo>
                  <a:pt x="1275384" y="2255596"/>
                </a:lnTo>
                <a:lnTo>
                  <a:pt x="1296479" y="2108758"/>
                </a:lnTo>
                <a:close/>
              </a:path>
              <a:path w="2322195" h="3115945">
                <a:moveTo>
                  <a:pt x="1361655" y="1349806"/>
                </a:moveTo>
                <a:lnTo>
                  <a:pt x="1357947" y="1157744"/>
                </a:lnTo>
                <a:lnTo>
                  <a:pt x="1356334" y="1102995"/>
                </a:lnTo>
                <a:lnTo>
                  <a:pt x="1354099" y="1048283"/>
                </a:lnTo>
                <a:lnTo>
                  <a:pt x="1351026" y="998601"/>
                </a:lnTo>
                <a:lnTo>
                  <a:pt x="1346568" y="949096"/>
                </a:lnTo>
                <a:lnTo>
                  <a:pt x="1340751" y="899756"/>
                </a:lnTo>
                <a:lnTo>
                  <a:pt x="1333550" y="850620"/>
                </a:lnTo>
                <a:lnTo>
                  <a:pt x="1324978" y="801687"/>
                </a:lnTo>
                <a:lnTo>
                  <a:pt x="1315021" y="752957"/>
                </a:lnTo>
                <a:lnTo>
                  <a:pt x="1303693" y="704469"/>
                </a:lnTo>
                <a:lnTo>
                  <a:pt x="1291602" y="659892"/>
                </a:lnTo>
                <a:lnTo>
                  <a:pt x="1277645" y="615950"/>
                </a:lnTo>
                <a:lnTo>
                  <a:pt x="1261846" y="572655"/>
                </a:lnTo>
                <a:lnTo>
                  <a:pt x="1244231" y="530009"/>
                </a:lnTo>
                <a:lnTo>
                  <a:pt x="1224826" y="487984"/>
                </a:lnTo>
                <a:lnTo>
                  <a:pt x="1191615" y="445338"/>
                </a:lnTo>
                <a:lnTo>
                  <a:pt x="1131658" y="408470"/>
                </a:lnTo>
                <a:lnTo>
                  <a:pt x="1084897" y="387489"/>
                </a:lnTo>
                <a:lnTo>
                  <a:pt x="1036548" y="371195"/>
                </a:lnTo>
                <a:lnTo>
                  <a:pt x="986701" y="359308"/>
                </a:lnTo>
                <a:lnTo>
                  <a:pt x="935456" y="351536"/>
                </a:lnTo>
                <a:lnTo>
                  <a:pt x="875817" y="348627"/>
                </a:lnTo>
                <a:lnTo>
                  <a:pt x="877506" y="360273"/>
                </a:lnTo>
                <a:lnTo>
                  <a:pt x="886574" y="430174"/>
                </a:lnTo>
                <a:lnTo>
                  <a:pt x="893991" y="495528"/>
                </a:lnTo>
                <a:lnTo>
                  <a:pt x="898156" y="546188"/>
                </a:lnTo>
                <a:lnTo>
                  <a:pt x="901407" y="596900"/>
                </a:lnTo>
                <a:lnTo>
                  <a:pt x="903770" y="647649"/>
                </a:lnTo>
                <a:lnTo>
                  <a:pt x="905217" y="698423"/>
                </a:lnTo>
                <a:lnTo>
                  <a:pt x="905776" y="749223"/>
                </a:lnTo>
                <a:lnTo>
                  <a:pt x="905446" y="800049"/>
                </a:lnTo>
                <a:lnTo>
                  <a:pt x="904544" y="847026"/>
                </a:lnTo>
                <a:lnTo>
                  <a:pt x="903351" y="894003"/>
                </a:lnTo>
                <a:lnTo>
                  <a:pt x="901903" y="940981"/>
                </a:lnTo>
                <a:lnTo>
                  <a:pt x="896416" y="1092492"/>
                </a:lnTo>
                <a:lnTo>
                  <a:pt x="899299" y="1097711"/>
                </a:lnTo>
                <a:lnTo>
                  <a:pt x="936561" y="1119060"/>
                </a:lnTo>
                <a:lnTo>
                  <a:pt x="993508" y="1152207"/>
                </a:lnTo>
                <a:lnTo>
                  <a:pt x="1022248" y="1168285"/>
                </a:lnTo>
                <a:lnTo>
                  <a:pt x="1069441" y="1193914"/>
                </a:lnTo>
                <a:lnTo>
                  <a:pt x="1355432" y="1348016"/>
                </a:lnTo>
                <a:lnTo>
                  <a:pt x="1358163" y="1348587"/>
                </a:lnTo>
                <a:lnTo>
                  <a:pt x="1361655" y="1349806"/>
                </a:lnTo>
                <a:close/>
              </a:path>
              <a:path w="2322195" h="3115945">
                <a:moveTo>
                  <a:pt x="2322030" y="2491092"/>
                </a:moveTo>
                <a:lnTo>
                  <a:pt x="2316886" y="1969655"/>
                </a:lnTo>
                <a:lnTo>
                  <a:pt x="2316899" y="1898230"/>
                </a:lnTo>
                <a:lnTo>
                  <a:pt x="2314676" y="1894179"/>
                </a:lnTo>
                <a:lnTo>
                  <a:pt x="2254656" y="1869389"/>
                </a:lnTo>
                <a:lnTo>
                  <a:pt x="2076246" y="1792922"/>
                </a:lnTo>
                <a:lnTo>
                  <a:pt x="1992185" y="1756371"/>
                </a:lnTo>
                <a:lnTo>
                  <a:pt x="1903450" y="1717230"/>
                </a:lnTo>
                <a:lnTo>
                  <a:pt x="1814957" y="1677568"/>
                </a:lnTo>
                <a:lnTo>
                  <a:pt x="1770824" y="1657451"/>
                </a:lnTo>
                <a:lnTo>
                  <a:pt x="1727530" y="1637271"/>
                </a:lnTo>
                <a:lnTo>
                  <a:pt x="1554721" y="1554416"/>
                </a:lnTo>
                <a:lnTo>
                  <a:pt x="1467815" y="1512214"/>
                </a:lnTo>
                <a:lnTo>
                  <a:pt x="1424495" y="1490853"/>
                </a:lnTo>
                <a:lnTo>
                  <a:pt x="1381277" y="1469275"/>
                </a:lnTo>
                <a:lnTo>
                  <a:pt x="1338186" y="1447469"/>
                </a:lnTo>
                <a:lnTo>
                  <a:pt x="1295209" y="1425409"/>
                </a:lnTo>
                <a:lnTo>
                  <a:pt x="1252385" y="1403096"/>
                </a:lnTo>
                <a:lnTo>
                  <a:pt x="1209687" y="1380490"/>
                </a:lnTo>
                <a:lnTo>
                  <a:pt x="1167155" y="1357579"/>
                </a:lnTo>
                <a:lnTo>
                  <a:pt x="1083157" y="1311681"/>
                </a:lnTo>
                <a:lnTo>
                  <a:pt x="999401" y="1265339"/>
                </a:lnTo>
                <a:lnTo>
                  <a:pt x="915949" y="1218438"/>
                </a:lnTo>
                <a:lnTo>
                  <a:pt x="832853" y="1170927"/>
                </a:lnTo>
                <a:lnTo>
                  <a:pt x="788047" y="1144714"/>
                </a:lnTo>
                <a:lnTo>
                  <a:pt x="743572" y="1117993"/>
                </a:lnTo>
                <a:lnTo>
                  <a:pt x="699414" y="1090764"/>
                </a:lnTo>
                <a:lnTo>
                  <a:pt x="655586" y="1063028"/>
                </a:lnTo>
                <a:lnTo>
                  <a:pt x="612114" y="1034757"/>
                </a:lnTo>
                <a:lnTo>
                  <a:pt x="568985" y="1005967"/>
                </a:lnTo>
                <a:lnTo>
                  <a:pt x="526199" y="976630"/>
                </a:lnTo>
                <a:lnTo>
                  <a:pt x="483781" y="946759"/>
                </a:lnTo>
                <a:lnTo>
                  <a:pt x="441718" y="916343"/>
                </a:lnTo>
                <a:lnTo>
                  <a:pt x="400037" y="885380"/>
                </a:lnTo>
                <a:lnTo>
                  <a:pt x="358152" y="853160"/>
                </a:lnTo>
                <a:lnTo>
                  <a:pt x="317004" y="820064"/>
                </a:lnTo>
                <a:lnTo>
                  <a:pt x="276631" y="786053"/>
                </a:lnTo>
                <a:lnTo>
                  <a:pt x="237058" y="751090"/>
                </a:lnTo>
                <a:lnTo>
                  <a:pt x="194348" y="711365"/>
                </a:lnTo>
                <a:lnTo>
                  <a:pt x="191846" y="708723"/>
                </a:lnTo>
                <a:lnTo>
                  <a:pt x="187540" y="715010"/>
                </a:lnTo>
                <a:lnTo>
                  <a:pt x="161404" y="756767"/>
                </a:lnTo>
                <a:lnTo>
                  <a:pt x="139433" y="799757"/>
                </a:lnTo>
                <a:lnTo>
                  <a:pt x="121691" y="843991"/>
                </a:lnTo>
                <a:lnTo>
                  <a:pt x="108216" y="889457"/>
                </a:lnTo>
                <a:lnTo>
                  <a:pt x="99047" y="936193"/>
                </a:lnTo>
                <a:lnTo>
                  <a:pt x="94234" y="984199"/>
                </a:lnTo>
                <a:lnTo>
                  <a:pt x="93814" y="1033487"/>
                </a:lnTo>
                <a:lnTo>
                  <a:pt x="94564" y="1041234"/>
                </a:lnTo>
                <a:lnTo>
                  <a:pt x="121361" y="1100213"/>
                </a:lnTo>
                <a:lnTo>
                  <a:pt x="143103" y="1135354"/>
                </a:lnTo>
                <a:lnTo>
                  <a:pt x="166509" y="1169428"/>
                </a:lnTo>
                <a:lnTo>
                  <a:pt x="191109" y="1202677"/>
                </a:lnTo>
                <a:lnTo>
                  <a:pt x="223939" y="1244003"/>
                </a:lnTo>
                <a:lnTo>
                  <a:pt x="258381" y="1283944"/>
                </a:lnTo>
                <a:lnTo>
                  <a:pt x="294386" y="1322514"/>
                </a:lnTo>
                <a:lnTo>
                  <a:pt x="331876" y="1359738"/>
                </a:lnTo>
                <a:lnTo>
                  <a:pt x="368312" y="1393698"/>
                </a:lnTo>
                <a:lnTo>
                  <a:pt x="405536" y="1426743"/>
                </a:lnTo>
                <a:lnTo>
                  <a:pt x="443471" y="1458925"/>
                </a:lnTo>
                <a:lnTo>
                  <a:pt x="482041" y="1490332"/>
                </a:lnTo>
                <a:lnTo>
                  <a:pt x="521182" y="1521028"/>
                </a:lnTo>
                <a:lnTo>
                  <a:pt x="560819" y="1551114"/>
                </a:lnTo>
                <a:lnTo>
                  <a:pt x="602742" y="1581645"/>
                </a:lnTo>
                <a:lnTo>
                  <a:pt x="645261" y="1611376"/>
                </a:lnTo>
                <a:lnTo>
                  <a:pt x="751547" y="1684058"/>
                </a:lnTo>
                <a:lnTo>
                  <a:pt x="793267" y="1711515"/>
                </a:lnTo>
                <a:lnTo>
                  <a:pt x="903097" y="1779752"/>
                </a:lnTo>
                <a:lnTo>
                  <a:pt x="947737" y="1806727"/>
                </a:lnTo>
                <a:lnTo>
                  <a:pt x="992873" y="1832825"/>
                </a:lnTo>
                <a:lnTo>
                  <a:pt x="1077709" y="1880476"/>
                </a:lnTo>
                <a:lnTo>
                  <a:pt x="1162735" y="1927783"/>
                </a:lnTo>
                <a:lnTo>
                  <a:pt x="1205395" y="1951164"/>
                </a:lnTo>
                <a:lnTo>
                  <a:pt x="1248206" y="1974253"/>
                </a:lnTo>
                <a:lnTo>
                  <a:pt x="1291196" y="1996998"/>
                </a:lnTo>
                <a:lnTo>
                  <a:pt x="1334376" y="2019325"/>
                </a:lnTo>
                <a:lnTo>
                  <a:pt x="1424787" y="2065121"/>
                </a:lnTo>
                <a:lnTo>
                  <a:pt x="1515452" y="2110371"/>
                </a:lnTo>
                <a:lnTo>
                  <a:pt x="1606359" y="2155164"/>
                </a:lnTo>
                <a:lnTo>
                  <a:pt x="1697469" y="2199538"/>
                </a:lnTo>
                <a:lnTo>
                  <a:pt x="1834426" y="2265489"/>
                </a:lnTo>
                <a:lnTo>
                  <a:pt x="1923834" y="2307831"/>
                </a:lnTo>
                <a:lnTo>
                  <a:pt x="2013521" y="2349589"/>
                </a:lnTo>
                <a:lnTo>
                  <a:pt x="2283129" y="2473668"/>
                </a:lnTo>
                <a:lnTo>
                  <a:pt x="2322030" y="2491092"/>
                </a:lnTo>
                <a:close/>
              </a:path>
            </a:pathLst>
          </a:custGeom>
          <a:solidFill>
            <a:srgbClr val="B580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518351" y="8411934"/>
            <a:ext cx="6893559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45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4950" spc="-1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950" spc="-5">
                <a:solidFill>
                  <a:srgbClr val="FFFFFF"/>
                </a:solidFill>
                <a:latin typeface="Verdana"/>
                <a:cs typeface="Verdana"/>
              </a:rPr>
              <a:t>oje</a:t>
            </a:r>
            <a:r>
              <a:rPr dirty="0" sz="4950" spc="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950" spc="-575">
                <a:solidFill>
                  <a:srgbClr val="FFFFFF"/>
                </a:solidFill>
                <a:latin typeface="Verdana"/>
                <a:cs typeface="Verdana"/>
              </a:rPr>
              <a:t>t:</a:t>
            </a:r>
            <a:r>
              <a:rPr dirty="0" sz="4950" spc="-3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950" spc="200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4950" spc="8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950" spc="-2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950" spc="114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950" spc="130" b="1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dirty="0" sz="495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950" spc="80" b="1">
                <a:solidFill>
                  <a:srgbClr val="FFFFFF"/>
                </a:solidFill>
                <a:latin typeface="Tahoma"/>
                <a:cs typeface="Tahoma"/>
              </a:rPr>
              <a:t>Gua</a:t>
            </a:r>
            <a:r>
              <a:rPr dirty="0" sz="495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4950" spc="28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4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12951"/>
            <a:ext cx="20104100" cy="6795770"/>
          </a:xfrm>
          <a:custGeom>
            <a:avLst/>
            <a:gdLst/>
            <a:ahLst/>
            <a:cxnLst/>
            <a:rect l="l" t="t" r="r" b="b"/>
            <a:pathLst>
              <a:path w="20104100" h="6795770">
                <a:moveTo>
                  <a:pt x="20104099" y="0"/>
                </a:moveTo>
                <a:lnTo>
                  <a:pt x="0" y="0"/>
                </a:lnTo>
                <a:lnTo>
                  <a:pt x="0" y="6795604"/>
                </a:lnTo>
                <a:lnTo>
                  <a:pt x="20104099" y="6795604"/>
                </a:lnTo>
                <a:lnTo>
                  <a:pt x="20104099" y="0"/>
                </a:lnTo>
                <a:close/>
              </a:path>
            </a:pathLst>
          </a:custGeom>
          <a:solidFill>
            <a:srgbClr val="667E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6833" y="1204089"/>
            <a:ext cx="6640195" cy="235140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5065"/>
              </a:lnSpc>
              <a:spcBef>
                <a:spcPts val="120"/>
              </a:spcBef>
            </a:pPr>
            <a:r>
              <a:rPr dirty="0" sz="4750" spc="-85" b="0">
                <a:solidFill>
                  <a:srgbClr val="667E5F"/>
                </a:solidFill>
                <a:latin typeface="Arial MT"/>
                <a:cs typeface="Arial MT"/>
              </a:rPr>
              <a:t>Health</a:t>
            </a:r>
            <a:r>
              <a:rPr dirty="0" sz="4750" spc="70" b="0">
                <a:solidFill>
                  <a:srgbClr val="667E5F"/>
                </a:solidFill>
                <a:latin typeface="Arial MT"/>
                <a:cs typeface="Arial MT"/>
              </a:rPr>
              <a:t> </a:t>
            </a:r>
            <a:r>
              <a:rPr dirty="0" sz="4750" spc="-80" b="0">
                <a:solidFill>
                  <a:srgbClr val="667E5F"/>
                </a:solidFill>
                <a:latin typeface="Arial MT"/>
                <a:cs typeface="Arial MT"/>
              </a:rPr>
              <a:t>Guard</a:t>
            </a:r>
            <a:endParaRPr sz="4750">
              <a:latin typeface="Arial MT"/>
              <a:cs typeface="Arial MT"/>
            </a:endParaRPr>
          </a:p>
          <a:p>
            <a:pPr marL="12700">
              <a:lnSpc>
                <a:spcPts val="13225"/>
              </a:lnSpc>
            </a:pPr>
            <a:r>
              <a:rPr dirty="0" spc="-250">
                <a:solidFill>
                  <a:srgbClr val="667E5F"/>
                </a:solidFill>
              </a:rPr>
              <a:t>Attributes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65217" y="8302983"/>
            <a:ext cx="3584575" cy="206756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2450" spc="45" b="1">
                <a:solidFill>
                  <a:srgbClr val="FFFFFF"/>
                </a:solidFill>
                <a:latin typeface="Tahoma"/>
                <a:cs typeface="Tahoma"/>
              </a:rPr>
              <a:t>NER</a:t>
            </a:r>
            <a:r>
              <a:rPr dirty="0" sz="2450" spc="-1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2450" spc="55" b="1">
                <a:solidFill>
                  <a:srgbClr val="FFFFFF"/>
                </a:solidFill>
                <a:latin typeface="Tahoma"/>
                <a:cs typeface="Tahoma"/>
              </a:rPr>
              <a:t>OU</a:t>
            </a:r>
            <a:r>
              <a:rPr dirty="0" sz="2450" spc="10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450" spc="-1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-10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450" spc="-11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450" spc="-9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450" spc="35" b="1">
                <a:solidFill>
                  <a:srgbClr val="FFFFFF"/>
                </a:solidFill>
                <a:latin typeface="Tahoma"/>
                <a:cs typeface="Tahoma"/>
              </a:rPr>
              <a:t>TEM</a:t>
            </a:r>
            <a:endParaRPr sz="2450">
              <a:latin typeface="Tahoma"/>
              <a:cs typeface="Tahoma"/>
            </a:endParaRPr>
          </a:p>
          <a:p>
            <a:pPr algn="ctr" marL="12700" marR="5080" indent="-635">
              <a:lnSpc>
                <a:spcPts val="1900"/>
              </a:lnSpc>
              <a:spcBef>
                <a:spcPts val="1785"/>
              </a:spcBef>
            </a:pP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egula</a:t>
            </a:r>
            <a:r>
              <a:rPr dirty="0" sz="1650" spc="-5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2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fu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5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tioni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105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7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ou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6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650" spc="-4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50" spc="-7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em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whi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70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ca</a:t>
            </a:r>
            <a:r>
              <a:rPr dirty="0" sz="1650" spc="6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elp  </a:t>
            </a:r>
            <a:r>
              <a:rPr dirty="0" sz="1650" spc="-8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edu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anxie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9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oun</a:t>
            </a:r>
            <a:r>
              <a:rPr dirty="0" sz="1650" spc="-4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5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5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25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1650" spc="-65" b="1">
                <a:solidFill>
                  <a:srgbClr val="FFFFFF"/>
                </a:solidFill>
                <a:latin typeface="Tahoma"/>
                <a:cs typeface="Tahoma"/>
              </a:rPr>
              <a:t>-  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45" b="1">
                <a:solidFill>
                  <a:srgbClr val="FFFFFF"/>
                </a:solidFill>
                <a:latin typeface="Tahoma"/>
                <a:cs typeface="Tahoma"/>
              </a:rPr>
              <a:t>ession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tima</a:t>
            </a:r>
            <a:r>
              <a:rPr dirty="0" sz="1650" spc="-5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-40" b="1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9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oti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105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a  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sens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calm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30" b="1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9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8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educi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65" b="1">
                <a:solidFill>
                  <a:srgbClr val="FFFFFF"/>
                </a:solidFill>
                <a:latin typeface="Tahoma"/>
                <a:cs typeface="Tahoma"/>
              </a:rPr>
              <a:t>g  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senso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6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650" spc="-8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7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40" b="1">
                <a:solidFill>
                  <a:srgbClr val="FFFFFF"/>
                </a:solidFill>
                <a:latin typeface="Tahoma"/>
                <a:cs typeface="Tahoma"/>
              </a:rPr>
              <a:t>itabili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165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472710" y="5755904"/>
            <a:ext cx="12294870" cy="1866900"/>
            <a:chOff x="3472710" y="5755904"/>
            <a:chExt cx="12294870" cy="18669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2169" y="5755904"/>
              <a:ext cx="1857021" cy="18669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72700" y="5853245"/>
              <a:ext cx="12294870" cy="1696720"/>
            </a:xfrm>
            <a:custGeom>
              <a:avLst/>
              <a:gdLst/>
              <a:ahLst/>
              <a:cxnLst/>
              <a:rect l="l" t="t" r="r" b="b"/>
              <a:pathLst>
                <a:path w="12294869" h="1696720">
                  <a:moveTo>
                    <a:pt x="1830997" y="325170"/>
                  </a:moveTo>
                  <a:lnTo>
                    <a:pt x="1824329" y="274370"/>
                  </a:lnTo>
                  <a:lnTo>
                    <a:pt x="1806359" y="223570"/>
                  </a:lnTo>
                  <a:lnTo>
                    <a:pt x="1796961" y="210870"/>
                  </a:lnTo>
                  <a:lnTo>
                    <a:pt x="1778165" y="185470"/>
                  </a:lnTo>
                  <a:lnTo>
                    <a:pt x="1759521" y="172783"/>
                  </a:lnTo>
                  <a:lnTo>
                    <a:pt x="1759521" y="312470"/>
                  </a:lnTo>
                  <a:lnTo>
                    <a:pt x="1758772" y="363270"/>
                  </a:lnTo>
                  <a:lnTo>
                    <a:pt x="1754200" y="414070"/>
                  </a:lnTo>
                  <a:lnTo>
                    <a:pt x="1745894" y="464870"/>
                  </a:lnTo>
                  <a:lnTo>
                    <a:pt x="1733943" y="515670"/>
                  </a:lnTo>
                  <a:lnTo>
                    <a:pt x="1718449" y="553770"/>
                  </a:lnTo>
                  <a:lnTo>
                    <a:pt x="1699526" y="591870"/>
                  </a:lnTo>
                  <a:lnTo>
                    <a:pt x="1677250" y="629970"/>
                  </a:lnTo>
                  <a:lnTo>
                    <a:pt x="1651711" y="680770"/>
                  </a:lnTo>
                  <a:lnTo>
                    <a:pt x="1623034" y="706170"/>
                  </a:lnTo>
                  <a:lnTo>
                    <a:pt x="1591284" y="744270"/>
                  </a:lnTo>
                  <a:lnTo>
                    <a:pt x="1556588" y="782370"/>
                  </a:lnTo>
                  <a:lnTo>
                    <a:pt x="1519021" y="807770"/>
                  </a:lnTo>
                  <a:lnTo>
                    <a:pt x="1478686" y="845870"/>
                  </a:lnTo>
                  <a:lnTo>
                    <a:pt x="1433626" y="871270"/>
                  </a:lnTo>
                  <a:lnTo>
                    <a:pt x="1386522" y="896670"/>
                  </a:lnTo>
                  <a:lnTo>
                    <a:pt x="1337564" y="922070"/>
                  </a:lnTo>
                  <a:lnTo>
                    <a:pt x="1286954" y="934770"/>
                  </a:lnTo>
                  <a:lnTo>
                    <a:pt x="1265834" y="934770"/>
                  </a:lnTo>
                  <a:lnTo>
                    <a:pt x="1266355" y="871270"/>
                  </a:lnTo>
                  <a:lnTo>
                    <a:pt x="1263967" y="833170"/>
                  </a:lnTo>
                  <a:lnTo>
                    <a:pt x="1259230" y="782370"/>
                  </a:lnTo>
                  <a:lnTo>
                    <a:pt x="1252588" y="731570"/>
                  </a:lnTo>
                  <a:lnTo>
                    <a:pt x="1244511" y="693470"/>
                  </a:lnTo>
                  <a:lnTo>
                    <a:pt x="1229728" y="668070"/>
                  </a:lnTo>
                  <a:lnTo>
                    <a:pt x="1189964" y="668070"/>
                  </a:lnTo>
                  <a:lnTo>
                    <a:pt x="1180541" y="680770"/>
                  </a:lnTo>
                  <a:lnTo>
                    <a:pt x="1175613" y="693470"/>
                  </a:lnTo>
                  <a:lnTo>
                    <a:pt x="1175499" y="706170"/>
                  </a:lnTo>
                  <a:lnTo>
                    <a:pt x="1183170" y="756970"/>
                  </a:lnTo>
                  <a:lnTo>
                    <a:pt x="1190155" y="807770"/>
                  </a:lnTo>
                  <a:lnTo>
                    <a:pt x="1194536" y="858570"/>
                  </a:lnTo>
                  <a:lnTo>
                    <a:pt x="1194447" y="909370"/>
                  </a:lnTo>
                  <a:lnTo>
                    <a:pt x="1192898" y="934770"/>
                  </a:lnTo>
                  <a:lnTo>
                    <a:pt x="1190053" y="947470"/>
                  </a:lnTo>
                  <a:lnTo>
                    <a:pt x="1185748" y="972870"/>
                  </a:lnTo>
                  <a:lnTo>
                    <a:pt x="1179791" y="985570"/>
                  </a:lnTo>
                  <a:lnTo>
                    <a:pt x="1165771" y="1010970"/>
                  </a:lnTo>
                  <a:lnTo>
                    <a:pt x="1147000" y="1023670"/>
                  </a:lnTo>
                  <a:lnTo>
                    <a:pt x="1124331" y="1036370"/>
                  </a:lnTo>
                  <a:lnTo>
                    <a:pt x="800531" y="1036370"/>
                  </a:lnTo>
                  <a:lnTo>
                    <a:pt x="801471" y="1023670"/>
                  </a:lnTo>
                  <a:lnTo>
                    <a:pt x="804354" y="1010970"/>
                  </a:lnTo>
                  <a:lnTo>
                    <a:pt x="806856" y="998270"/>
                  </a:lnTo>
                  <a:lnTo>
                    <a:pt x="810018" y="985570"/>
                  </a:lnTo>
                  <a:lnTo>
                    <a:pt x="814882" y="960170"/>
                  </a:lnTo>
                  <a:lnTo>
                    <a:pt x="824166" y="947470"/>
                  </a:lnTo>
                  <a:lnTo>
                    <a:pt x="835685" y="934770"/>
                  </a:lnTo>
                  <a:lnTo>
                    <a:pt x="849934" y="922070"/>
                  </a:lnTo>
                  <a:lnTo>
                    <a:pt x="867397" y="909370"/>
                  </a:lnTo>
                  <a:lnTo>
                    <a:pt x="879614" y="896670"/>
                  </a:lnTo>
                  <a:lnTo>
                    <a:pt x="886688" y="883970"/>
                  </a:lnTo>
                  <a:lnTo>
                    <a:pt x="888403" y="871270"/>
                  </a:lnTo>
                  <a:lnTo>
                    <a:pt x="884516" y="858570"/>
                  </a:lnTo>
                  <a:lnTo>
                    <a:pt x="875487" y="845870"/>
                  </a:lnTo>
                  <a:lnTo>
                    <a:pt x="863257" y="833170"/>
                  </a:lnTo>
                  <a:lnTo>
                    <a:pt x="849071" y="833170"/>
                  </a:lnTo>
                  <a:lnTo>
                    <a:pt x="834161" y="845870"/>
                  </a:lnTo>
                  <a:lnTo>
                    <a:pt x="797420" y="871270"/>
                  </a:lnTo>
                  <a:lnTo>
                    <a:pt x="749465" y="934770"/>
                  </a:lnTo>
                  <a:lnTo>
                    <a:pt x="737133" y="972870"/>
                  </a:lnTo>
                  <a:lnTo>
                    <a:pt x="728573" y="1023670"/>
                  </a:lnTo>
                  <a:lnTo>
                    <a:pt x="723226" y="1074470"/>
                  </a:lnTo>
                  <a:lnTo>
                    <a:pt x="721868" y="1125270"/>
                  </a:lnTo>
                  <a:lnTo>
                    <a:pt x="725284" y="1188770"/>
                  </a:lnTo>
                  <a:lnTo>
                    <a:pt x="717740" y="1188770"/>
                  </a:lnTo>
                  <a:lnTo>
                    <a:pt x="705053" y="1201470"/>
                  </a:lnTo>
                  <a:lnTo>
                    <a:pt x="655040" y="1201470"/>
                  </a:lnTo>
                  <a:lnTo>
                    <a:pt x="653935" y="1188770"/>
                  </a:lnTo>
                  <a:lnTo>
                    <a:pt x="650722" y="1137970"/>
                  </a:lnTo>
                  <a:lnTo>
                    <a:pt x="652043" y="1087170"/>
                  </a:lnTo>
                  <a:lnTo>
                    <a:pt x="656564" y="1036370"/>
                  </a:lnTo>
                  <a:lnTo>
                    <a:pt x="662889" y="985570"/>
                  </a:lnTo>
                  <a:lnTo>
                    <a:pt x="665149" y="934770"/>
                  </a:lnTo>
                  <a:lnTo>
                    <a:pt x="657085" y="883970"/>
                  </a:lnTo>
                  <a:lnTo>
                    <a:pt x="638492" y="833170"/>
                  </a:lnTo>
                  <a:lnTo>
                    <a:pt x="609142" y="782370"/>
                  </a:lnTo>
                  <a:lnTo>
                    <a:pt x="598246" y="769670"/>
                  </a:lnTo>
                  <a:lnTo>
                    <a:pt x="572604" y="769670"/>
                  </a:lnTo>
                  <a:lnTo>
                    <a:pt x="560019" y="782370"/>
                  </a:lnTo>
                  <a:lnTo>
                    <a:pt x="550227" y="782370"/>
                  </a:lnTo>
                  <a:lnTo>
                    <a:pt x="545528" y="795070"/>
                  </a:lnTo>
                  <a:lnTo>
                    <a:pt x="546354" y="820470"/>
                  </a:lnTo>
                  <a:lnTo>
                    <a:pt x="553148" y="833170"/>
                  </a:lnTo>
                  <a:lnTo>
                    <a:pt x="572300" y="858570"/>
                  </a:lnTo>
                  <a:lnTo>
                    <a:pt x="585520" y="896670"/>
                  </a:lnTo>
                  <a:lnTo>
                    <a:pt x="592607" y="922070"/>
                  </a:lnTo>
                  <a:lnTo>
                    <a:pt x="593369" y="960170"/>
                  </a:lnTo>
                  <a:lnTo>
                    <a:pt x="591210" y="985570"/>
                  </a:lnTo>
                  <a:lnTo>
                    <a:pt x="588416" y="1010970"/>
                  </a:lnTo>
                  <a:lnTo>
                    <a:pt x="585393" y="1036370"/>
                  </a:lnTo>
                  <a:lnTo>
                    <a:pt x="582536" y="1061770"/>
                  </a:lnTo>
                  <a:lnTo>
                    <a:pt x="579907" y="1061770"/>
                  </a:lnTo>
                  <a:lnTo>
                    <a:pt x="574865" y="1074470"/>
                  </a:lnTo>
                  <a:lnTo>
                    <a:pt x="562419" y="1074470"/>
                  </a:lnTo>
                  <a:lnTo>
                    <a:pt x="533311" y="1087170"/>
                  </a:lnTo>
                  <a:lnTo>
                    <a:pt x="504672" y="1087170"/>
                  </a:lnTo>
                  <a:lnTo>
                    <a:pt x="476605" y="1099870"/>
                  </a:lnTo>
                  <a:lnTo>
                    <a:pt x="410476" y="1137970"/>
                  </a:lnTo>
                  <a:lnTo>
                    <a:pt x="376110" y="1163370"/>
                  </a:lnTo>
                  <a:lnTo>
                    <a:pt x="346214" y="1201470"/>
                  </a:lnTo>
                  <a:lnTo>
                    <a:pt x="320979" y="1239570"/>
                  </a:lnTo>
                  <a:lnTo>
                    <a:pt x="305523" y="1264970"/>
                  </a:lnTo>
                  <a:lnTo>
                    <a:pt x="288175" y="1290370"/>
                  </a:lnTo>
                  <a:lnTo>
                    <a:pt x="268554" y="1303070"/>
                  </a:lnTo>
                  <a:lnTo>
                    <a:pt x="246265" y="1328470"/>
                  </a:lnTo>
                  <a:lnTo>
                    <a:pt x="219710" y="1341170"/>
                  </a:lnTo>
                  <a:lnTo>
                    <a:pt x="192024" y="1353870"/>
                  </a:lnTo>
                  <a:lnTo>
                    <a:pt x="163169" y="1353870"/>
                  </a:lnTo>
                  <a:lnTo>
                    <a:pt x="106019" y="1328470"/>
                  </a:lnTo>
                  <a:lnTo>
                    <a:pt x="75399" y="1277670"/>
                  </a:lnTo>
                  <a:lnTo>
                    <a:pt x="71577" y="1239570"/>
                  </a:lnTo>
                  <a:lnTo>
                    <a:pt x="71450" y="1023670"/>
                  </a:lnTo>
                  <a:lnTo>
                    <a:pt x="71513" y="744270"/>
                  </a:lnTo>
                  <a:lnTo>
                    <a:pt x="73901" y="693470"/>
                  </a:lnTo>
                  <a:lnTo>
                    <a:pt x="80848" y="642670"/>
                  </a:lnTo>
                  <a:lnTo>
                    <a:pt x="92138" y="591870"/>
                  </a:lnTo>
                  <a:lnTo>
                    <a:pt x="107581" y="553770"/>
                  </a:lnTo>
                  <a:lnTo>
                    <a:pt x="126936" y="502970"/>
                  </a:lnTo>
                  <a:lnTo>
                    <a:pt x="150012" y="464870"/>
                  </a:lnTo>
                  <a:lnTo>
                    <a:pt x="176568" y="426770"/>
                  </a:lnTo>
                  <a:lnTo>
                    <a:pt x="206413" y="388670"/>
                  </a:lnTo>
                  <a:lnTo>
                    <a:pt x="239318" y="350570"/>
                  </a:lnTo>
                  <a:lnTo>
                    <a:pt x="275082" y="325170"/>
                  </a:lnTo>
                  <a:lnTo>
                    <a:pt x="313474" y="299770"/>
                  </a:lnTo>
                  <a:lnTo>
                    <a:pt x="354291" y="274370"/>
                  </a:lnTo>
                  <a:lnTo>
                    <a:pt x="397306" y="248970"/>
                  </a:lnTo>
                  <a:lnTo>
                    <a:pt x="442315" y="236270"/>
                  </a:lnTo>
                  <a:lnTo>
                    <a:pt x="489102" y="223570"/>
                  </a:lnTo>
                  <a:lnTo>
                    <a:pt x="521169" y="210870"/>
                  </a:lnTo>
                  <a:lnTo>
                    <a:pt x="1138097" y="210870"/>
                  </a:lnTo>
                  <a:lnTo>
                    <a:pt x="1140104" y="223570"/>
                  </a:lnTo>
                  <a:lnTo>
                    <a:pt x="1139380" y="223570"/>
                  </a:lnTo>
                  <a:lnTo>
                    <a:pt x="1134287" y="261670"/>
                  </a:lnTo>
                  <a:lnTo>
                    <a:pt x="1131176" y="299770"/>
                  </a:lnTo>
                  <a:lnTo>
                    <a:pt x="1130160" y="337870"/>
                  </a:lnTo>
                  <a:lnTo>
                    <a:pt x="1131328" y="375970"/>
                  </a:lnTo>
                  <a:lnTo>
                    <a:pt x="1134846" y="388670"/>
                  </a:lnTo>
                  <a:lnTo>
                    <a:pt x="1142619" y="401370"/>
                  </a:lnTo>
                  <a:lnTo>
                    <a:pt x="1154239" y="414070"/>
                  </a:lnTo>
                  <a:lnTo>
                    <a:pt x="1183932" y="414070"/>
                  </a:lnTo>
                  <a:lnTo>
                    <a:pt x="1194638" y="401370"/>
                  </a:lnTo>
                  <a:lnTo>
                    <a:pt x="1200975" y="388670"/>
                  </a:lnTo>
                  <a:lnTo>
                    <a:pt x="1202537" y="363270"/>
                  </a:lnTo>
                  <a:lnTo>
                    <a:pt x="1202004" y="337870"/>
                  </a:lnTo>
                  <a:lnTo>
                    <a:pt x="1203579" y="299770"/>
                  </a:lnTo>
                  <a:lnTo>
                    <a:pt x="1206906" y="261670"/>
                  </a:lnTo>
                  <a:lnTo>
                    <a:pt x="1211605" y="223570"/>
                  </a:lnTo>
                  <a:lnTo>
                    <a:pt x="1213650" y="210870"/>
                  </a:lnTo>
                  <a:lnTo>
                    <a:pt x="1651266" y="210870"/>
                  </a:lnTo>
                  <a:lnTo>
                    <a:pt x="1693481" y="223570"/>
                  </a:lnTo>
                  <a:lnTo>
                    <a:pt x="1727542" y="236270"/>
                  </a:lnTo>
                  <a:lnTo>
                    <a:pt x="1750529" y="274370"/>
                  </a:lnTo>
                  <a:lnTo>
                    <a:pt x="1759521" y="312470"/>
                  </a:lnTo>
                  <a:lnTo>
                    <a:pt x="1759521" y="172783"/>
                  </a:lnTo>
                  <a:lnTo>
                    <a:pt x="1740852" y="160070"/>
                  </a:lnTo>
                  <a:lnTo>
                    <a:pt x="1695526" y="147370"/>
                  </a:lnTo>
                  <a:lnTo>
                    <a:pt x="1643291" y="134670"/>
                  </a:lnTo>
                  <a:lnTo>
                    <a:pt x="548398" y="134670"/>
                  </a:lnTo>
                  <a:lnTo>
                    <a:pt x="529844" y="147370"/>
                  </a:lnTo>
                  <a:lnTo>
                    <a:pt x="475107" y="147370"/>
                  </a:lnTo>
                  <a:lnTo>
                    <a:pt x="422046" y="160070"/>
                  </a:lnTo>
                  <a:lnTo>
                    <a:pt x="370738" y="185470"/>
                  </a:lnTo>
                  <a:lnTo>
                    <a:pt x="321271" y="210870"/>
                  </a:lnTo>
                  <a:lnTo>
                    <a:pt x="273761" y="236270"/>
                  </a:lnTo>
                  <a:lnTo>
                    <a:pt x="232956" y="274370"/>
                  </a:lnTo>
                  <a:lnTo>
                    <a:pt x="195275" y="299770"/>
                  </a:lnTo>
                  <a:lnTo>
                    <a:pt x="160743" y="337870"/>
                  </a:lnTo>
                  <a:lnTo>
                    <a:pt x="129362" y="375970"/>
                  </a:lnTo>
                  <a:lnTo>
                    <a:pt x="101155" y="414070"/>
                  </a:lnTo>
                  <a:lnTo>
                    <a:pt x="76136" y="452170"/>
                  </a:lnTo>
                  <a:lnTo>
                    <a:pt x="54343" y="490270"/>
                  </a:lnTo>
                  <a:lnTo>
                    <a:pt x="35763" y="541070"/>
                  </a:lnTo>
                  <a:lnTo>
                    <a:pt x="20447" y="591870"/>
                  </a:lnTo>
                  <a:lnTo>
                    <a:pt x="9563" y="642670"/>
                  </a:lnTo>
                  <a:lnTo>
                    <a:pt x="5181" y="668070"/>
                  </a:lnTo>
                  <a:lnTo>
                    <a:pt x="0" y="693470"/>
                  </a:lnTo>
                  <a:lnTo>
                    <a:pt x="0" y="1264970"/>
                  </a:lnTo>
                  <a:lnTo>
                    <a:pt x="5981" y="1277670"/>
                  </a:lnTo>
                  <a:lnTo>
                    <a:pt x="5130" y="1290370"/>
                  </a:lnTo>
                  <a:lnTo>
                    <a:pt x="6934" y="1290370"/>
                  </a:lnTo>
                  <a:lnTo>
                    <a:pt x="22593" y="1328470"/>
                  </a:lnTo>
                  <a:lnTo>
                    <a:pt x="48577" y="1366570"/>
                  </a:lnTo>
                  <a:lnTo>
                    <a:pt x="82397" y="1391970"/>
                  </a:lnTo>
                  <a:lnTo>
                    <a:pt x="121488" y="1417370"/>
                  </a:lnTo>
                  <a:lnTo>
                    <a:pt x="163334" y="1430070"/>
                  </a:lnTo>
                  <a:lnTo>
                    <a:pt x="246367" y="1404670"/>
                  </a:lnTo>
                  <a:lnTo>
                    <a:pt x="282067" y="1391970"/>
                  </a:lnTo>
                  <a:lnTo>
                    <a:pt x="313664" y="1366570"/>
                  </a:lnTo>
                  <a:lnTo>
                    <a:pt x="323202" y="1353870"/>
                  </a:lnTo>
                  <a:lnTo>
                    <a:pt x="342277" y="1328470"/>
                  </a:lnTo>
                  <a:lnTo>
                    <a:pt x="357390" y="1315770"/>
                  </a:lnTo>
                  <a:lnTo>
                    <a:pt x="371119" y="1290370"/>
                  </a:lnTo>
                  <a:lnTo>
                    <a:pt x="384454" y="1264970"/>
                  </a:lnTo>
                  <a:lnTo>
                    <a:pt x="398386" y="1252270"/>
                  </a:lnTo>
                  <a:lnTo>
                    <a:pt x="433552" y="1214170"/>
                  </a:lnTo>
                  <a:lnTo>
                    <a:pt x="474865" y="1188770"/>
                  </a:lnTo>
                  <a:lnTo>
                    <a:pt x="520636" y="1163370"/>
                  </a:lnTo>
                  <a:lnTo>
                    <a:pt x="569188" y="1150670"/>
                  </a:lnTo>
                  <a:lnTo>
                    <a:pt x="579310" y="1137970"/>
                  </a:lnTo>
                  <a:lnTo>
                    <a:pt x="579120" y="1150670"/>
                  </a:lnTo>
                  <a:lnTo>
                    <a:pt x="579704" y="1163370"/>
                  </a:lnTo>
                  <a:lnTo>
                    <a:pt x="581228" y="1176070"/>
                  </a:lnTo>
                  <a:lnTo>
                    <a:pt x="582815" y="1201470"/>
                  </a:lnTo>
                  <a:lnTo>
                    <a:pt x="584784" y="1214170"/>
                  </a:lnTo>
                  <a:lnTo>
                    <a:pt x="587451" y="1239570"/>
                  </a:lnTo>
                  <a:lnTo>
                    <a:pt x="597814" y="1290370"/>
                  </a:lnTo>
                  <a:lnTo>
                    <a:pt x="612190" y="1341170"/>
                  </a:lnTo>
                  <a:lnTo>
                    <a:pt x="630478" y="1379270"/>
                  </a:lnTo>
                  <a:lnTo>
                    <a:pt x="652576" y="1430070"/>
                  </a:lnTo>
                  <a:lnTo>
                    <a:pt x="678395" y="1468170"/>
                  </a:lnTo>
                  <a:lnTo>
                    <a:pt x="707834" y="1506270"/>
                  </a:lnTo>
                  <a:lnTo>
                    <a:pt x="740791" y="1544370"/>
                  </a:lnTo>
                  <a:lnTo>
                    <a:pt x="777189" y="1582470"/>
                  </a:lnTo>
                  <a:lnTo>
                    <a:pt x="816902" y="1620570"/>
                  </a:lnTo>
                  <a:lnTo>
                    <a:pt x="845451" y="1633270"/>
                  </a:lnTo>
                  <a:lnTo>
                    <a:pt x="907745" y="1633270"/>
                  </a:lnTo>
                  <a:lnTo>
                    <a:pt x="937361" y="1620570"/>
                  </a:lnTo>
                  <a:lnTo>
                    <a:pt x="961974" y="1607870"/>
                  </a:lnTo>
                  <a:lnTo>
                    <a:pt x="978890" y="1582470"/>
                  </a:lnTo>
                  <a:lnTo>
                    <a:pt x="981748" y="1569770"/>
                  </a:lnTo>
                  <a:lnTo>
                    <a:pt x="987475" y="1544370"/>
                  </a:lnTo>
                  <a:lnTo>
                    <a:pt x="980706" y="1493570"/>
                  </a:lnTo>
                  <a:lnTo>
                    <a:pt x="954608" y="1455470"/>
                  </a:lnTo>
                  <a:lnTo>
                    <a:pt x="937158" y="1442770"/>
                  </a:lnTo>
                  <a:lnTo>
                    <a:pt x="917435" y="1423466"/>
                  </a:lnTo>
                  <a:lnTo>
                    <a:pt x="917435" y="1531670"/>
                  </a:lnTo>
                  <a:lnTo>
                    <a:pt x="915250" y="1544370"/>
                  </a:lnTo>
                  <a:lnTo>
                    <a:pt x="910285" y="1557070"/>
                  </a:lnTo>
                  <a:lnTo>
                    <a:pt x="903224" y="1557070"/>
                  </a:lnTo>
                  <a:lnTo>
                    <a:pt x="894359" y="1569770"/>
                  </a:lnTo>
                  <a:lnTo>
                    <a:pt x="869188" y="1569770"/>
                  </a:lnTo>
                  <a:lnTo>
                    <a:pt x="862825" y="1557070"/>
                  </a:lnTo>
                  <a:lnTo>
                    <a:pt x="856983" y="1557070"/>
                  </a:lnTo>
                  <a:lnTo>
                    <a:pt x="815759" y="1518970"/>
                  </a:lnTo>
                  <a:lnTo>
                    <a:pt x="778408" y="1480870"/>
                  </a:lnTo>
                  <a:lnTo>
                    <a:pt x="745223" y="1442770"/>
                  </a:lnTo>
                  <a:lnTo>
                    <a:pt x="716483" y="1391970"/>
                  </a:lnTo>
                  <a:lnTo>
                    <a:pt x="692505" y="1353870"/>
                  </a:lnTo>
                  <a:lnTo>
                    <a:pt x="673569" y="1290370"/>
                  </a:lnTo>
                  <a:lnTo>
                    <a:pt x="671055" y="1290370"/>
                  </a:lnTo>
                  <a:lnTo>
                    <a:pt x="671182" y="1277670"/>
                  </a:lnTo>
                  <a:lnTo>
                    <a:pt x="696988" y="1277670"/>
                  </a:lnTo>
                  <a:lnTo>
                    <a:pt x="707047" y="1264970"/>
                  </a:lnTo>
                  <a:lnTo>
                    <a:pt x="739216" y="1264970"/>
                  </a:lnTo>
                  <a:lnTo>
                    <a:pt x="741781" y="1277670"/>
                  </a:lnTo>
                  <a:lnTo>
                    <a:pt x="757872" y="1315770"/>
                  </a:lnTo>
                  <a:lnTo>
                    <a:pt x="778408" y="1366570"/>
                  </a:lnTo>
                  <a:lnTo>
                    <a:pt x="803109" y="1404670"/>
                  </a:lnTo>
                  <a:lnTo>
                    <a:pt x="831710" y="1430070"/>
                  </a:lnTo>
                  <a:lnTo>
                    <a:pt x="863917" y="1468170"/>
                  </a:lnTo>
                  <a:lnTo>
                    <a:pt x="899477" y="1506270"/>
                  </a:lnTo>
                  <a:lnTo>
                    <a:pt x="908862" y="1506270"/>
                  </a:lnTo>
                  <a:lnTo>
                    <a:pt x="915073" y="1518970"/>
                  </a:lnTo>
                  <a:lnTo>
                    <a:pt x="917435" y="1531670"/>
                  </a:lnTo>
                  <a:lnTo>
                    <a:pt x="917435" y="1423466"/>
                  </a:lnTo>
                  <a:lnTo>
                    <a:pt x="898245" y="1404670"/>
                  </a:lnTo>
                  <a:lnTo>
                    <a:pt x="865568" y="1366570"/>
                  </a:lnTo>
                  <a:lnTo>
                    <a:pt x="839050" y="1328470"/>
                  </a:lnTo>
                  <a:lnTo>
                    <a:pt x="818642" y="1277670"/>
                  </a:lnTo>
                  <a:lnTo>
                    <a:pt x="804291" y="1226870"/>
                  </a:lnTo>
                  <a:lnTo>
                    <a:pt x="795947" y="1176070"/>
                  </a:lnTo>
                  <a:lnTo>
                    <a:pt x="793546" y="1125270"/>
                  </a:lnTo>
                  <a:lnTo>
                    <a:pt x="793661" y="1112570"/>
                  </a:lnTo>
                  <a:lnTo>
                    <a:pt x="1104519" y="1112570"/>
                  </a:lnTo>
                  <a:lnTo>
                    <a:pt x="1143203" y="1099870"/>
                  </a:lnTo>
                  <a:lnTo>
                    <a:pt x="1178013" y="1087170"/>
                  </a:lnTo>
                  <a:lnTo>
                    <a:pt x="1208278" y="1061770"/>
                  </a:lnTo>
                  <a:lnTo>
                    <a:pt x="1233297" y="1036370"/>
                  </a:lnTo>
                  <a:lnTo>
                    <a:pt x="1237716" y="1023670"/>
                  </a:lnTo>
                  <a:lnTo>
                    <a:pt x="1254975" y="1023670"/>
                  </a:lnTo>
                  <a:lnTo>
                    <a:pt x="1304340" y="998270"/>
                  </a:lnTo>
                  <a:lnTo>
                    <a:pt x="1399082" y="972870"/>
                  </a:lnTo>
                  <a:lnTo>
                    <a:pt x="1444332" y="947470"/>
                  </a:lnTo>
                  <a:lnTo>
                    <a:pt x="1466215" y="934770"/>
                  </a:lnTo>
                  <a:lnTo>
                    <a:pt x="1488097" y="922070"/>
                  </a:lnTo>
                  <a:lnTo>
                    <a:pt x="1530286" y="896670"/>
                  </a:lnTo>
                  <a:lnTo>
                    <a:pt x="1570012" y="858570"/>
                  </a:lnTo>
                  <a:lnTo>
                    <a:pt x="1607248" y="833170"/>
                  </a:lnTo>
                  <a:lnTo>
                    <a:pt x="1641919" y="795070"/>
                  </a:lnTo>
                  <a:lnTo>
                    <a:pt x="1673948" y="756970"/>
                  </a:lnTo>
                  <a:lnTo>
                    <a:pt x="1703235" y="718870"/>
                  </a:lnTo>
                  <a:lnTo>
                    <a:pt x="1729727" y="680770"/>
                  </a:lnTo>
                  <a:lnTo>
                    <a:pt x="1753336" y="642670"/>
                  </a:lnTo>
                  <a:lnTo>
                    <a:pt x="1773961" y="604570"/>
                  </a:lnTo>
                  <a:lnTo>
                    <a:pt x="1791550" y="566470"/>
                  </a:lnTo>
                  <a:lnTo>
                    <a:pt x="1806016" y="515670"/>
                  </a:lnTo>
                  <a:lnTo>
                    <a:pt x="1817268" y="477570"/>
                  </a:lnTo>
                  <a:lnTo>
                    <a:pt x="1825244" y="426770"/>
                  </a:lnTo>
                  <a:lnTo>
                    <a:pt x="1829841" y="375970"/>
                  </a:lnTo>
                  <a:lnTo>
                    <a:pt x="1830997" y="325170"/>
                  </a:lnTo>
                  <a:close/>
                </a:path>
                <a:path w="12294869" h="1696720">
                  <a:moveTo>
                    <a:pt x="11341799" y="1088453"/>
                  </a:moveTo>
                  <a:lnTo>
                    <a:pt x="11328794" y="1017168"/>
                  </a:lnTo>
                  <a:lnTo>
                    <a:pt x="11278502" y="965974"/>
                  </a:lnTo>
                  <a:lnTo>
                    <a:pt x="11251857" y="952881"/>
                  </a:lnTo>
                  <a:lnTo>
                    <a:pt x="11251857" y="1013866"/>
                  </a:lnTo>
                  <a:lnTo>
                    <a:pt x="11201222" y="1039114"/>
                  </a:lnTo>
                  <a:lnTo>
                    <a:pt x="11157433" y="1060589"/>
                  </a:lnTo>
                  <a:lnTo>
                    <a:pt x="10920882" y="1176324"/>
                  </a:lnTo>
                  <a:lnTo>
                    <a:pt x="10915612" y="1178407"/>
                  </a:lnTo>
                  <a:lnTo>
                    <a:pt x="10889577" y="1165606"/>
                  </a:lnTo>
                  <a:lnTo>
                    <a:pt x="10889577" y="1240815"/>
                  </a:lnTo>
                  <a:lnTo>
                    <a:pt x="10889348" y="1288427"/>
                  </a:lnTo>
                  <a:lnTo>
                    <a:pt x="10889259" y="1547456"/>
                  </a:lnTo>
                  <a:lnTo>
                    <a:pt x="10889386" y="1593215"/>
                  </a:lnTo>
                  <a:lnTo>
                    <a:pt x="10889513" y="1624050"/>
                  </a:lnTo>
                  <a:lnTo>
                    <a:pt x="10888967" y="1631619"/>
                  </a:lnTo>
                  <a:lnTo>
                    <a:pt x="10886618" y="1636052"/>
                  </a:lnTo>
                  <a:lnTo>
                    <a:pt x="10881817" y="1636928"/>
                  </a:lnTo>
                  <a:lnTo>
                    <a:pt x="10873880" y="1634426"/>
                  </a:lnTo>
                  <a:lnTo>
                    <a:pt x="10842269" y="1620189"/>
                  </a:lnTo>
                  <a:lnTo>
                    <a:pt x="10811116" y="1605038"/>
                  </a:lnTo>
                  <a:lnTo>
                    <a:pt x="10749090" y="1574114"/>
                  </a:lnTo>
                  <a:lnTo>
                    <a:pt x="10562730" y="1483614"/>
                  </a:lnTo>
                  <a:lnTo>
                    <a:pt x="10554132" y="1478419"/>
                  </a:lnTo>
                  <a:lnTo>
                    <a:pt x="10548201" y="1472044"/>
                  </a:lnTo>
                  <a:lnTo>
                    <a:pt x="10544759" y="1463992"/>
                  </a:lnTo>
                  <a:lnTo>
                    <a:pt x="10543680" y="1453794"/>
                  </a:lnTo>
                  <a:lnTo>
                    <a:pt x="10543858" y="1382661"/>
                  </a:lnTo>
                  <a:lnTo>
                    <a:pt x="10543946" y="1078572"/>
                  </a:lnTo>
                  <a:lnTo>
                    <a:pt x="10544480" y="1066634"/>
                  </a:lnTo>
                  <a:lnTo>
                    <a:pt x="10547287" y="1060513"/>
                  </a:lnTo>
                  <a:lnTo>
                    <a:pt x="10553852" y="1060551"/>
                  </a:lnTo>
                  <a:lnTo>
                    <a:pt x="10565752" y="1065720"/>
                  </a:lnTo>
                  <a:lnTo>
                    <a:pt x="10830700" y="1195451"/>
                  </a:lnTo>
                  <a:lnTo>
                    <a:pt x="10874959" y="1216863"/>
                  </a:lnTo>
                  <a:lnTo>
                    <a:pt x="10882173" y="1221308"/>
                  </a:lnTo>
                  <a:lnTo>
                    <a:pt x="10886669" y="1226477"/>
                  </a:lnTo>
                  <a:lnTo>
                    <a:pt x="10888967" y="1232839"/>
                  </a:lnTo>
                  <a:lnTo>
                    <a:pt x="10889577" y="1240815"/>
                  </a:lnTo>
                  <a:lnTo>
                    <a:pt x="10889577" y="1165606"/>
                  </a:lnTo>
                  <a:lnTo>
                    <a:pt x="10675861" y="1060513"/>
                  </a:lnTo>
                  <a:lnTo>
                    <a:pt x="10585145" y="1016000"/>
                  </a:lnTo>
                  <a:lnTo>
                    <a:pt x="10584002" y="1014717"/>
                  </a:lnTo>
                  <a:lnTo>
                    <a:pt x="10580205" y="1011745"/>
                  </a:lnTo>
                  <a:lnTo>
                    <a:pt x="10628186" y="988314"/>
                  </a:lnTo>
                  <a:lnTo>
                    <a:pt x="10888701" y="860971"/>
                  </a:lnTo>
                  <a:lnTo>
                    <a:pt x="10902404" y="854024"/>
                  </a:lnTo>
                  <a:lnTo>
                    <a:pt x="10909097" y="851369"/>
                  </a:lnTo>
                  <a:lnTo>
                    <a:pt x="10915663" y="850392"/>
                  </a:lnTo>
                  <a:lnTo>
                    <a:pt x="10922267" y="851154"/>
                  </a:lnTo>
                  <a:lnTo>
                    <a:pt x="10929087" y="853694"/>
                  </a:lnTo>
                  <a:lnTo>
                    <a:pt x="11248403" y="1010246"/>
                  </a:lnTo>
                  <a:lnTo>
                    <a:pt x="11249101" y="1011262"/>
                  </a:lnTo>
                  <a:lnTo>
                    <a:pt x="11251857" y="1013866"/>
                  </a:lnTo>
                  <a:lnTo>
                    <a:pt x="11251857" y="952881"/>
                  </a:lnTo>
                  <a:lnTo>
                    <a:pt x="11043412" y="850392"/>
                  </a:lnTo>
                  <a:lnTo>
                    <a:pt x="10948861" y="804329"/>
                  </a:lnTo>
                  <a:lnTo>
                    <a:pt x="10932008" y="798283"/>
                  </a:lnTo>
                  <a:lnTo>
                    <a:pt x="10915117" y="796505"/>
                  </a:lnTo>
                  <a:lnTo>
                    <a:pt x="10898213" y="798868"/>
                  </a:lnTo>
                  <a:lnTo>
                    <a:pt x="10560977" y="962101"/>
                  </a:lnTo>
                  <a:lnTo>
                    <a:pt x="10524795" y="988339"/>
                  </a:lnTo>
                  <a:lnTo>
                    <a:pt x="10500804" y="1025613"/>
                  </a:lnTo>
                  <a:lnTo>
                    <a:pt x="10497045" y="1039114"/>
                  </a:lnTo>
                  <a:lnTo>
                    <a:pt x="10494924" y="1045667"/>
                  </a:lnTo>
                  <a:lnTo>
                    <a:pt x="10491178" y="1051661"/>
                  </a:lnTo>
                  <a:lnTo>
                    <a:pt x="10491178" y="1478572"/>
                  </a:lnTo>
                  <a:lnTo>
                    <a:pt x="10523322" y="1521472"/>
                  </a:lnTo>
                  <a:lnTo>
                    <a:pt x="10752671" y="1634832"/>
                  </a:lnTo>
                  <a:lnTo>
                    <a:pt x="10837812" y="1676577"/>
                  </a:lnTo>
                  <a:lnTo>
                    <a:pt x="10859059" y="1685467"/>
                  </a:lnTo>
                  <a:lnTo>
                    <a:pt x="10880839" y="1691436"/>
                  </a:lnTo>
                  <a:lnTo>
                    <a:pt x="10903179" y="1694434"/>
                  </a:lnTo>
                  <a:lnTo>
                    <a:pt x="10926128" y="1694345"/>
                  </a:lnTo>
                  <a:lnTo>
                    <a:pt x="10974349" y="1684731"/>
                  </a:lnTo>
                  <a:lnTo>
                    <a:pt x="11019003" y="1666201"/>
                  </a:lnTo>
                  <a:lnTo>
                    <a:pt x="11061979" y="1643507"/>
                  </a:lnTo>
                  <a:lnTo>
                    <a:pt x="11074184" y="1637245"/>
                  </a:lnTo>
                  <a:lnTo>
                    <a:pt x="11105159" y="1621370"/>
                  </a:lnTo>
                  <a:lnTo>
                    <a:pt x="11112322" y="1615541"/>
                  </a:lnTo>
                  <a:lnTo>
                    <a:pt x="11115624" y="1607337"/>
                  </a:lnTo>
                  <a:lnTo>
                    <a:pt x="11115396" y="1597952"/>
                  </a:lnTo>
                  <a:lnTo>
                    <a:pt x="11111929" y="1588592"/>
                  </a:lnTo>
                  <a:lnTo>
                    <a:pt x="11106328" y="1580997"/>
                  </a:lnTo>
                  <a:lnTo>
                    <a:pt x="11099241" y="1576044"/>
                  </a:lnTo>
                  <a:lnTo>
                    <a:pt x="11090732" y="1574330"/>
                  </a:lnTo>
                  <a:lnTo>
                    <a:pt x="11080852" y="1576501"/>
                  </a:lnTo>
                  <a:lnTo>
                    <a:pt x="11074895" y="1578914"/>
                  </a:lnTo>
                  <a:lnTo>
                    <a:pt x="10956887" y="1634832"/>
                  </a:lnTo>
                  <a:lnTo>
                    <a:pt x="10949711" y="1637245"/>
                  </a:lnTo>
                  <a:lnTo>
                    <a:pt x="10948200" y="1636928"/>
                  </a:lnTo>
                  <a:lnTo>
                    <a:pt x="10945038" y="1636268"/>
                  </a:lnTo>
                  <a:lnTo>
                    <a:pt x="10942561" y="1631873"/>
                  </a:lnTo>
                  <a:lnTo>
                    <a:pt x="10941837" y="1624050"/>
                  </a:lnTo>
                  <a:lnTo>
                    <a:pt x="10941964" y="1566176"/>
                  </a:lnTo>
                  <a:lnTo>
                    <a:pt x="10941888" y="1228445"/>
                  </a:lnTo>
                  <a:lnTo>
                    <a:pt x="10944504" y="1223200"/>
                  </a:lnTo>
                  <a:lnTo>
                    <a:pt x="11001654" y="1195425"/>
                  </a:lnTo>
                  <a:lnTo>
                    <a:pt x="11036579" y="1178407"/>
                  </a:lnTo>
                  <a:lnTo>
                    <a:pt x="11265954" y="1066266"/>
                  </a:lnTo>
                  <a:lnTo>
                    <a:pt x="11278438" y="1060589"/>
                  </a:lnTo>
                  <a:lnTo>
                    <a:pt x="11285017" y="1059980"/>
                  </a:lnTo>
                  <a:lnTo>
                    <a:pt x="11287608" y="1065606"/>
                  </a:lnTo>
                  <a:lnTo>
                    <a:pt x="11288065" y="1078572"/>
                  </a:lnTo>
                  <a:lnTo>
                    <a:pt x="11288141" y="1141933"/>
                  </a:lnTo>
                  <a:lnTo>
                    <a:pt x="11288268" y="1400390"/>
                  </a:lnTo>
                  <a:lnTo>
                    <a:pt x="11288370" y="1455978"/>
                  </a:lnTo>
                  <a:lnTo>
                    <a:pt x="11250663" y="1492504"/>
                  </a:lnTo>
                  <a:lnTo>
                    <a:pt x="11230483" y="1502206"/>
                  </a:lnTo>
                  <a:lnTo>
                    <a:pt x="11190415" y="1522158"/>
                  </a:lnTo>
                  <a:lnTo>
                    <a:pt x="11181067" y="1529003"/>
                  </a:lnTo>
                  <a:lnTo>
                    <a:pt x="11175492" y="1537703"/>
                  </a:lnTo>
                  <a:lnTo>
                    <a:pt x="11173841" y="1547456"/>
                  </a:lnTo>
                  <a:lnTo>
                    <a:pt x="11176279" y="1557477"/>
                  </a:lnTo>
                  <a:lnTo>
                    <a:pt x="11182629" y="1566176"/>
                  </a:lnTo>
                  <a:lnTo>
                    <a:pt x="11191558" y="1571383"/>
                  </a:lnTo>
                  <a:lnTo>
                    <a:pt x="11202149" y="1572653"/>
                  </a:lnTo>
                  <a:lnTo>
                    <a:pt x="11213440" y="1569554"/>
                  </a:lnTo>
                  <a:lnTo>
                    <a:pt x="11257750" y="1548155"/>
                  </a:lnTo>
                  <a:lnTo>
                    <a:pt x="11301755" y="1526146"/>
                  </a:lnTo>
                  <a:lnTo>
                    <a:pt x="11337290" y="1486382"/>
                  </a:lnTo>
                  <a:lnTo>
                    <a:pt x="11341278" y="1438478"/>
                  </a:lnTo>
                  <a:lnTo>
                    <a:pt x="11341697" y="1216863"/>
                  </a:lnTo>
                  <a:lnTo>
                    <a:pt x="11341799" y="1088453"/>
                  </a:lnTo>
                  <a:close/>
                </a:path>
                <a:path w="12294869" h="1696720">
                  <a:moveTo>
                    <a:pt x="11818772" y="354939"/>
                  </a:moveTo>
                  <a:lnTo>
                    <a:pt x="11818684" y="309321"/>
                  </a:lnTo>
                  <a:lnTo>
                    <a:pt x="11815648" y="263182"/>
                  </a:lnTo>
                  <a:lnTo>
                    <a:pt x="11799024" y="210235"/>
                  </a:lnTo>
                  <a:lnTo>
                    <a:pt x="11744249" y="162801"/>
                  </a:lnTo>
                  <a:lnTo>
                    <a:pt x="11730901" y="156311"/>
                  </a:lnTo>
                  <a:lnTo>
                    <a:pt x="11730901" y="215595"/>
                  </a:lnTo>
                  <a:lnTo>
                    <a:pt x="11624450" y="267728"/>
                  </a:lnTo>
                  <a:lnTo>
                    <a:pt x="11446116" y="354939"/>
                  </a:lnTo>
                  <a:lnTo>
                    <a:pt x="11396370" y="379425"/>
                  </a:lnTo>
                  <a:lnTo>
                    <a:pt x="11391113" y="380682"/>
                  </a:lnTo>
                  <a:lnTo>
                    <a:pt x="11366691" y="368655"/>
                  </a:lnTo>
                  <a:lnTo>
                    <a:pt x="11366691" y="445630"/>
                  </a:lnTo>
                  <a:lnTo>
                    <a:pt x="11366411" y="490258"/>
                  </a:lnTo>
                  <a:lnTo>
                    <a:pt x="11366424" y="631812"/>
                  </a:lnTo>
                  <a:lnTo>
                    <a:pt x="11365916" y="631812"/>
                  </a:lnTo>
                  <a:lnTo>
                    <a:pt x="11365916" y="820737"/>
                  </a:lnTo>
                  <a:lnTo>
                    <a:pt x="11365408" y="833577"/>
                  </a:lnTo>
                  <a:lnTo>
                    <a:pt x="11362715" y="839571"/>
                  </a:lnTo>
                  <a:lnTo>
                    <a:pt x="11356086" y="839508"/>
                  </a:lnTo>
                  <a:lnTo>
                    <a:pt x="11286782" y="806945"/>
                  </a:lnTo>
                  <a:lnTo>
                    <a:pt x="11038992" y="685990"/>
                  </a:lnTo>
                  <a:lnTo>
                    <a:pt x="11019638" y="654494"/>
                  </a:lnTo>
                  <a:lnTo>
                    <a:pt x="11019765" y="605180"/>
                  </a:lnTo>
                  <a:lnTo>
                    <a:pt x="11019777" y="281051"/>
                  </a:lnTo>
                  <a:lnTo>
                    <a:pt x="11019981" y="278815"/>
                  </a:lnTo>
                  <a:lnTo>
                    <a:pt x="11021403" y="267690"/>
                  </a:lnTo>
                  <a:lnTo>
                    <a:pt x="11024133" y="262737"/>
                  </a:lnTo>
                  <a:lnTo>
                    <a:pt x="11029912" y="263055"/>
                  </a:lnTo>
                  <a:lnTo>
                    <a:pt x="11040428" y="267728"/>
                  </a:lnTo>
                  <a:lnTo>
                    <a:pt x="11218990" y="354939"/>
                  </a:lnTo>
                  <a:lnTo>
                    <a:pt x="11353038" y="420090"/>
                  </a:lnTo>
                  <a:lnTo>
                    <a:pt x="11366691" y="445630"/>
                  </a:lnTo>
                  <a:lnTo>
                    <a:pt x="11366691" y="368655"/>
                  </a:lnTo>
                  <a:lnTo>
                    <a:pt x="11338763" y="354888"/>
                  </a:lnTo>
                  <a:lnTo>
                    <a:pt x="11151019" y="262737"/>
                  </a:lnTo>
                  <a:lnTo>
                    <a:pt x="11060900" y="218554"/>
                  </a:lnTo>
                  <a:lnTo>
                    <a:pt x="11059833" y="217258"/>
                  </a:lnTo>
                  <a:lnTo>
                    <a:pt x="11056899" y="214820"/>
                  </a:lnTo>
                  <a:lnTo>
                    <a:pt x="11377371" y="57378"/>
                  </a:lnTo>
                  <a:lnTo>
                    <a:pt x="11384928" y="54419"/>
                  </a:lnTo>
                  <a:lnTo>
                    <a:pt x="11392319" y="53251"/>
                  </a:lnTo>
                  <a:lnTo>
                    <a:pt x="11399736" y="54000"/>
                  </a:lnTo>
                  <a:lnTo>
                    <a:pt x="11407394" y="56794"/>
                  </a:lnTo>
                  <a:lnTo>
                    <a:pt x="11730901" y="215595"/>
                  </a:lnTo>
                  <a:lnTo>
                    <a:pt x="11730901" y="156311"/>
                  </a:lnTo>
                  <a:lnTo>
                    <a:pt x="11518976" y="53251"/>
                  </a:lnTo>
                  <a:lnTo>
                    <a:pt x="11430114" y="9359"/>
                  </a:lnTo>
                  <a:lnTo>
                    <a:pt x="11410594" y="2146"/>
                  </a:lnTo>
                  <a:lnTo>
                    <a:pt x="11391468" y="0"/>
                  </a:lnTo>
                  <a:lnTo>
                    <a:pt x="11372418" y="2730"/>
                  </a:lnTo>
                  <a:lnTo>
                    <a:pt x="11353063" y="10172"/>
                  </a:lnTo>
                  <a:lnTo>
                    <a:pt x="11176635" y="97434"/>
                  </a:lnTo>
                  <a:lnTo>
                    <a:pt x="11043628" y="161429"/>
                  </a:lnTo>
                  <a:lnTo>
                    <a:pt x="11009414" y="183197"/>
                  </a:lnTo>
                  <a:lnTo>
                    <a:pt x="10971898" y="244322"/>
                  </a:lnTo>
                  <a:lnTo>
                    <a:pt x="10967301" y="282321"/>
                  </a:lnTo>
                  <a:lnTo>
                    <a:pt x="10966895" y="328472"/>
                  </a:lnTo>
                  <a:lnTo>
                    <a:pt x="10966666" y="524294"/>
                  </a:lnTo>
                  <a:lnTo>
                    <a:pt x="10966958" y="629412"/>
                  </a:lnTo>
                  <a:lnTo>
                    <a:pt x="10969777" y="683996"/>
                  </a:lnTo>
                  <a:lnTo>
                    <a:pt x="10990936" y="718197"/>
                  </a:lnTo>
                  <a:lnTo>
                    <a:pt x="11165434" y="806996"/>
                  </a:lnTo>
                  <a:lnTo>
                    <a:pt x="11316970" y="880605"/>
                  </a:lnTo>
                  <a:lnTo>
                    <a:pt x="11353216" y="893813"/>
                  </a:lnTo>
                  <a:lnTo>
                    <a:pt x="11389893" y="898728"/>
                  </a:lnTo>
                  <a:lnTo>
                    <a:pt x="11426609" y="895057"/>
                  </a:lnTo>
                  <a:lnTo>
                    <a:pt x="11462957" y="882523"/>
                  </a:lnTo>
                  <a:lnTo>
                    <a:pt x="11552517" y="839571"/>
                  </a:lnTo>
                  <a:lnTo>
                    <a:pt x="11552885" y="839406"/>
                  </a:lnTo>
                  <a:lnTo>
                    <a:pt x="11619535" y="806945"/>
                  </a:lnTo>
                  <a:lnTo>
                    <a:pt x="11777370" y="729424"/>
                  </a:lnTo>
                  <a:lnTo>
                    <a:pt x="11807838" y="702157"/>
                  </a:lnTo>
                  <a:lnTo>
                    <a:pt x="11818125" y="662495"/>
                  </a:lnTo>
                  <a:lnTo>
                    <a:pt x="11818442" y="633844"/>
                  </a:lnTo>
                  <a:lnTo>
                    <a:pt x="11818315" y="553986"/>
                  </a:lnTo>
                  <a:lnTo>
                    <a:pt x="11801843" y="517817"/>
                  </a:lnTo>
                  <a:lnTo>
                    <a:pt x="11790871" y="515683"/>
                  </a:lnTo>
                  <a:lnTo>
                    <a:pt x="11780482" y="518045"/>
                  </a:lnTo>
                  <a:lnTo>
                    <a:pt x="11765420" y="574738"/>
                  </a:lnTo>
                  <a:lnTo>
                    <a:pt x="11765394" y="633844"/>
                  </a:lnTo>
                  <a:lnTo>
                    <a:pt x="11765547" y="656742"/>
                  </a:lnTo>
                  <a:lnTo>
                    <a:pt x="11764594" y="666292"/>
                  </a:lnTo>
                  <a:lnTo>
                    <a:pt x="11761407" y="674116"/>
                  </a:lnTo>
                  <a:lnTo>
                    <a:pt x="11755742" y="680453"/>
                  </a:lnTo>
                  <a:lnTo>
                    <a:pt x="11747360" y="685546"/>
                  </a:lnTo>
                  <a:lnTo>
                    <a:pt x="11723535" y="696798"/>
                  </a:lnTo>
                  <a:lnTo>
                    <a:pt x="11498644" y="806996"/>
                  </a:lnTo>
                  <a:lnTo>
                    <a:pt x="11447247" y="831913"/>
                  </a:lnTo>
                  <a:lnTo>
                    <a:pt x="11431613" y="838885"/>
                  </a:lnTo>
                  <a:lnTo>
                    <a:pt x="11423447" y="839406"/>
                  </a:lnTo>
                  <a:lnTo>
                    <a:pt x="11420310" y="832065"/>
                  </a:lnTo>
                  <a:lnTo>
                    <a:pt x="11419827" y="817473"/>
                  </a:lnTo>
                  <a:lnTo>
                    <a:pt x="11419713" y="781951"/>
                  </a:lnTo>
                  <a:lnTo>
                    <a:pt x="11419726" y="633844"/>
                  </a:lnTo>
                  <a:lnTo>
                    <a:pt x="11419129" y="633844"/>
                  </a:lnTo>
                  <a:lnTo>
                    <a:pt x="11419154" y="490258"/>
                  </a:lnTo>
                  <a:lnTo>
                    <a:pt x="11418837" y="445630"/>
                  </a:lnTo>
                  <a:lnTo>
                    <a:pt x="11418913" y="442379"/>
                  </a:lnTo>
                  <a:lnTo>
                    <a:pt x="11513960" y="380682"/>
                  </a:lnTo>
                  <a:lnTo>
                    <a:pt x="11566779" y="354888"/>
                  </a:lnTo>
                  <a:lnTo>
                    <a:pt x="11743487" y="268312"/>
                  </a:lnTo>
                  <a:lnTo>
                    <a:pt x="11755184" y="263232"/>
                  </a:lnTo>
                  <a:lnTo>
                    <a:pt x="11761749" y="263232"/>
                  </a:lnTo>
                  <a:lnTo>
                    <a:pt x="11765547" y="309321"/>
                  </a:lnTo>
                  <a:lnTo>
                    <a:pt x="11765585" y="411429"/>
                  </a:lnTo>
                  <a:lnTo>
                    <a:pt x="11767172" y="425640"/>
                  </a:lnTo>
                  <a:lnTo>
                    <a:pt x="11771871" y="436003"/>
                  </a:lnTo>
                  <a:lnTo>
                    <a:pt x="11779656" y="442379"/>
                  </a:lnTo>
                  <a:lnTo>
                    <a:pt x="11790451" y="444715"/>
                  </a:lnTo>
                  <a:lnTo>
                    <a:pt x="11801958" y="442671"/>
                  </a:lnTo>
                  <a:lnTo>
                    <a:pt x="11810721" y="436181"/>
                  </a:lnTo>
                  <a:lnTo>
                    <a:pt x="11816321" y="425615"/>
                  </a:lnTo>
                  <a:lnTo>
                    <a:pt x="11818328" y="411429"/>
                  </a:lnTo>
                  <a:lnTo>
                    <a:pt x="11818772" y="354939"/>
                  </a:lnTo>
                  <a:close/>
                </a:path>
                <a:path w="12294869" h="1696720">
                  <a:moveTo>
                    <a:pt x="12294260" y="1333982"/>
                  </a:moveTo>
                  <a:lnTo>
                    <a:pt x="12294184" y="1161783"/>
                  </a:lnTo>
                  <a:lnTo>
                    <a:pt x="12293943" y="1120546"/>
                  </a:lnTo>
                  <a:lnTo>
                    <a:pt x="12293473" y="1071168"/>
                  </a:lnTo>
                  <a:lnTo>
                    <a:pt x="12278220" y="1009548"/>
                  </a:lnTo>
                  <a:lnTo>
                    <a:pt x="12241390" y="972845"/>
                  </a:lnTo>
                  <a:lnTo>
                    <a:pt x="12241390" y="1456664"/>
                  </a:lnTo>
                  <a:lnTo>
                    <a:pt x="12240666" y="1464538"/>
                  </a:lnTo>
                  <a:lnTo>
                    <a:pt x="11921300" y="1630172"/>
                  </a:lnTo>
                  <a:lnTo>
                    <a:pt x="11899354" y="1636471"/>
                  </a:lnTo>
                  <a:lnTo>
                    <a:pt x="11896446" y="1628965"/>
                  </a:lnTo>
                  <a:lnTo>
                    <a:pt x="11896052" y="1615274"/>
                  </a:lnTo>
                  <a:lnTo>
                    <a:pt x="11895963" y="1431023"/>
                  </a:lnTo>
                  <a:lnTo>
                    <a:pt x="11895785" y="1431023"/>
                  </a:lnTo>
                  <a:lnTo>
                    <a:pt x="11895671" y="1262303"/>
                  </a:lnTo>
                  <a:lnTo>
                    <a:pt x="11895569" y="1240637"/>
                  </a:lnTo>
                  <a:lnTo>
                    <a:pt x="11896204" y="1232649"/>
                  </a:lnTo>
                  <a:lnTo>
                    <a:pt x="11898567" y="1226286"/>
                  </a:lnTo>
                  <a:lnTo>
                    <a:pt x="11903113" y="1221130"/>
                  </a:lnTo>
                  <a:lnTo>
                    <a:pt x="11910327" y="1216710"/>
                  </a:lnTo>
                  <a:lnTo>
                    <a:pt x="11988876" y="1178661"/>
                  </a:lnTo>
                  <a:lnTo>
                    <a:pt x="12222886" y="1064247"/>
                  </a:lnTo>
                  <a:lnTo>
                    <a:pt x="12232958" y="1059789"/>
                  </a:lnTo>
                  <a:lnTo>
                    <a:pt x="12238431" y="1059637"/>
                  </a:lnTo>
                  <a:lnTo>
                    <a:pt x="12240692" y="1064679"/>
                  </a:lnTo>
                  <a:lnTo>
                    <a:pt x="12241136" y="1075880"/>
                  </a:lnTo>
                  <a:lnTo>
                    <a:pt x="12241263" y="1333982"/>
                  </a:lnTo>
                  <a:lnTo>
                    <a:pt x="12241390" y="1456664"/>
                  </a:lnTo>
                  <a:lnTo>
                    <a:pt x="12241390" y="972845"/>
                  </a:lnTo>
                  <a:lnTo>
                    <a:pt x="12231459" y="965987"/>
                  </a:lnTo>
                  <a:lnTo>
                    <a:pt x="12203430" y="952233"/>
                  </a:lnTo>
                  <a:lnTo>
                    <a:pt x="12203430" y="1012825"/>
                  </a:lnTo>
                  <a:lnTo>
                    <a:pt x="12192203" y="1020318"/>
                  </a:lnTo>
                  <a:lnTo>
                    <a:pt x="12180532" y="1026452"/>
                  </a:lnTo>
                  <a:lnTo>
                    <a:pt x="12156986" y="1037386"/>
                  </a:lnTo>
                  <a:lnTo>
                    <a:pt x="11873929" y="1176147"/>
                  </a:lnTo>
                  <a:lnTo>
                    <a:pt x="11868252" y="1178661"/>
                  </a:lnTo>
                  <a:lnTo>
                    <a:pt x="11843233" y="1166355"/>
                  </a:lnTo>
                  <a:lnTo>
                    <a:pt x="11843233" y="1230198"/>
                  </a:lnTo>
                  <a:lnTo>
                    <a:pt x="11843106" y="1429156"/>
                  </a:lnTo>
                  <a:lnTo>
                    <a:pt x="11842877" y="1429156"/>
                  </a:lnTo>
                  <a:lnTo>
                    <a:pt x="11842814" y="1621256"/>
                  </a:lnTo>
                  <a:lnTo>
                    <a:pt x="11842293" y="1632229"/>
                  </a:lnTo>
                  <a:lnTo>
                    <a:pt x="11839893" y="1637372"/>
                  </a:lnTo>
                  <a:lnTo>
                    <a:pt x="11834254" y="1637436"/>
                  </a:lnTo>
                  <a:lnTo>
                    <a:pt x="11824018" y="1633131"/>
                  </a:lnTo>
                  <a:lnTo>
                    <a:pt x="11550574" y="1500390"/>
                  </a:lnTo>
                  <a:lnTo>
                    <a:pt x="11524590" y="1487601"/>
                  </a:lnTo>
                  <a:lnTo>
                    <a:pt x="11511483" y="1481416"/>
                  </a:lnTo>
                  <a:lnTo>
                    <a:pt x="11505235" y="1477695"/>
                  </a:lnTo>
                  <a:lnTo>
                    <a:pt x="11500866" y="1473022"/>
                  </a:lnTo>
                  <a:lnTo>
                    <a:pt x="11498313" y="1467104"/>
                  </a:lnTo>
                  <a:lnTo>
                    <a:pt x="11497488" y="1459699"/>
                  </a:lnTo>
                  <a:lnTo>
                    <a:pt x="11497589" y="1402270"/>
                  </a:lnTo>
                  <a:lnTo>
                    <a:pt x="11497462" y="1085951"/>
                  </a:lnTo>
                  <a:lnTo>
                    <a:pt x="11497424" y="1073746"/>
                  </a:lnTo>
                  <a:lnTo>
                    <a:pt x="11498377" y="1064755"/>
                  </a:lnTo>
                  <a:lnTo>
                    <a:pt x="11501399" y="1060615"/>
                  </a:lnTo>
                  <a:lnTo>
                    <a:pt x="11506695" y="1060513"/>
                  </a:lnTo>
                  <a:lnTo>
                    <a:pt x="11514468" y="1063637"/>
                  </a:lnTo>
                  <a:lnTo>
                    <a:pt x="11842674" y="1223810"/>
                  </a:lnTo>
                  <a:lnTo>
                    <a:pt x="11843233" y="1230198"/>
                  </a:lnTo>
                  <a:lnTo>
                    <a:pt x="11843233" y="1166355"/>
                  </a:lnTo>
                  <a:lnTo>
                    <a:pt x="11628133" y="1060513"/>
                  </a:lnTo>
                  <a:lnTo>
                    <a:pt x="11539068" y="1016838"/>
                  </a:lnTo>
                  <a:lnTo>
                    <a:pt x="11536705" y="1015479"/>
                  </a:lnTo>
                  <a:lnTo>
                    <a:pt x="11531384" y="1012647"/>
                  </a:lnTo>
                  <a:lnTo>
                    <a:pt x="11854879" y="854100"/>
                  </a:lnTo>
                  <a:lnTo>
                    <a:pt x="11861571" y="851496"/>
                  </a:lnTo>
                  <a:lnTo>
                    <a:pt x="11868125" y="850455"/>
                  </a:lnTo>
                  <a:lnTo>
                    <a:pt x="11874741" y="851103"/>
                  </a:lnTo>
                  <a:lnTo>
                    <a:pt x="11881587" y="853605"/>
                  </a:lnTo>
                  <a:lnTo>
                    <a:pt x="12199836" y="1009815"/>
                  </a:lnTo>
                  <a:lnTo>
                    <a:pt x="12201030" y="1011034"/>
                  </a:lnTo>
                  <a:lnTo>
                    <a:pt x="12203430" y="1012825"/>
                  </a:lnTo>
                  <a:lnTo>
                    <a:pt x="12203430" y="952233"/>
                  </a:lnTo>
                  <a:lnTo>
                    <a:pt x="11996166" y="850455"/>
                  </a:lnTo>
                  <a:lnTo>
                    <a:pt x="11901780" y="804430"/>
                  </a:lnTo>
                  <a:lnTo>
                    <a:pt x="11885384" y="798436"/>
                  </a:lnTo>
                  <a:lnTo>
                    <a:pt x="11868925" y="796442"/>
                  </a:lnTo>
                  <a:lnTo>
                    <a:pt x="11852427" y="798474"/>
                  </a:lnTo>
                  <a:lnTo>
                    <a:pt x="11509121" y="964450"/>
                  </a:lnTo>
                  <a:lnTo>
                    <a:pt x="11463274" y="1003871"/>
                  </a:lnTo>
                  <a:lnTo>
                    <a:pt x="11445977" y="1061300"/>
                  </a:lnTo>
                  <a:lnTo>
                    <a:pt x="11445062" y="1107300"/>
                  </a:lnTo>
                  <a:lnTo>
                    <a:pt x="11444961" y="1174927"/>
                  </a:lnTo>
                  <a:lnTo>
                    <a:pt x="11445189" y="1212049"/>
                  </a:lnTo>
                  <a:lnTo>
                    <a:pt x="11445405" y="1262303"/>
                  </a:lnTo>
                  <a:lnTo>
                    <a:pt x="11443995" y="1262316"/>
                  </a:lnTo>
                  <a:lnTo>
                    <a:pt x="11444059" y="1411452"/>
                  </a:lnTo>
                  <a:lnTo>
                    <a:pt x="11443830" y="1454594"/>
                  </a:lnTo>
                  <a:lnTo>
                    <a:pt x="11455108" y="1499870"/>
                  </a:lnTo>
                  <a:lnTo>
                    <a:pt x="11490706" y="1530121"/>
                  </a:lnTo>
                  <a:lnTo>
                    <a:pt x="11710276" y="1637449"/>
                  </a:lnTo>
                  <a:lnTo>
                    <a:pt x="11793779" y="1678076"/>
                  </a:lnTo>
                  <a:lnTo>
                    <a:pt x="11865267" y="1696262"/>
                  </a:lnTo>
                  <a:lnTo>
                    <a:pt x="11901208" y="1693011"/>
                  </a:lnTo>
                  <a:lnTo>
                    <a:pt x="12028195" y="1637436"/>
                  </a:lnTo>
                  <a:lnTo>
                    <a:pt x="12255691" y="1525473"/>
                  </a:lnTo>
                  <a:lnTo>
                    <a:pt x="12291085" y="1485201"/>
                  </a:lnTo>
                  <a:lnTo>
                    <a:pt x="12294159" y="1367510"/>
                  </a:lnTo>
                  <a:lnTo>
                    <a:pt x="12294260" y="1333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0746" y="6349367"/>
              <a:ext cx="71264" cy="7109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152341" y="8302983"/>
            <a:ext cx="3421379" cy="164846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algn="ctr" marL="526415" marR="521334">
              <a:lnSpc>
                <a:spcPts val="2390"/>
              </a:lnSpc>
              <a:spcBef>
                <a:spcPts val="660"/>
              </a:spcBef>
            </a:pPr>
            <a:r>
              <a:rPr dirty="0" sz="2450" spc="85" b="1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2450" spc="30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450" spc="125" b="1">
                <a:solidFill>
                  <a:srgbClr val="FFFFFF"/>
                </a:solidFill>
                <a:latin typeface="Tahoma"/>
                <a:cs typeface="Tahoma"/>
              </a:rPr>
              <a:t>OO</a:t>
            </a:r>
            <a:r>
              <a:rPr dirty="0" sz="2450" spc="19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450" spc="-1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5" b="1">
                <a:solidFill>
                  <a:srgbClr val="FFFFFF"/>
                </a:solidFill>
                <a:latin typeface="Tahoma"/>
                <a:cs typeface="Tahoma"/>
              </a:rPr>
              <a:t>SUGAR  </a:t>
            </a:r>
            <a:r>
              <a:rPr dirty="0" sz="2450" spc="-20" b="1">
                <a:solidFill>
                  <a:srgbClr val="FFFFFF"/>
                </a:solidFill>
                <a:latin typeface="Tahoma"/>
                <a:cs typeface="Tahoma"/>
              </a:rPr>
              <a:t>REGULATION</a:t>
            </a:r>
            <a:endParaRPr sz="2450">
              <a:latin typeface="Tahoma"/>
              <a:cs typeface="Tahoma"/>
            </a:endParaRPr>
          </a:p>
          <a:p>
            <a:pPr algn="ctr" marL="12700" marR="5080">
              <a:lnSpc>
                <a:spcPts val="1900"/>
              </a:lnSpc>
              <a:spcBef>
                <a:spcPts val="1795"/>
              </a:spcBef>
            </a:pP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Help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maintai</a:t>
            </a:r>
            <a:r>
              <a:rPr dirty="0" sz="1650" spc="4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-4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ma</a:t>
            </a:r>
            <a:r>
              <a:rPr dirty="0" sz="1650" spc="2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glu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ose  </a:t>
            </a:r>
            <a:r>
              <a:rPr dirty="0" sz="1650" spc="-40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650" spc="-4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7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50" spc="-3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9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3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30" b="1">
                <a:solidFill>
                  <a:srgbClr val="FFFFFF"/>
                </a:solidFill>
                <a:latin typeface="Tahoma"/>
                <a:cs typeface="Tahoma"/>
              </a:rPr>
              <a:t>ase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30" b="1">
                <a:solidFill>
                  <a:srgbClr val="FFFFFF"/>
                </a:solidFill>
                <a:latin typeface="Tahoma"/>
                <a:cs typeface="Tahoma"/>
              </a:rPr>
              <a:t>tissue  </a:t>
            </a:r>
            <a:r>
              <a:rPr dirty="0" sz="1650" spc="-40" b="1">
                <a:solidFill>
                  <a:srgbClr val="FFFFFF"/>
                </a:solidFill>
                <a:latin typeface="Tahoma"/>
                <a:cs typeface="Tahoma"/>
              </a:rPr>
              <a:t>sensitivi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6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insulin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47363" y="8294975"/>
            <a:ext cx="3963670" cy="18268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2450" spc="-75" b="1">
                <a:solidFill>
                  <a:srgbClr val="FFFFFF"/>
                </a:solidFill>
                <a:latin typeface="Tahoma"/>
                <a:cs typeface="Tahoma"/>
              </a:rPr>
              <a:t>LIVER</a:t>
            </a:r>
            <a:endParaRPr sz="2450">
              <a:latin typeface="Tahoma"/>
              <a:cs typeface="Tahoma"/>
            </a:endParaRPr>
          </a:p>
          <a:p>
            <a:pPr algn="ctr" marL="12700" marR="5080">
              <a:lnSpc>
                <a:spcPts val="1900"/>
              </a:lnSpc>
              <a:spcBef>
                <a:spcPts val="1785"/>
              </a:spcBef>
            </a:pP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Suppo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4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60" b="1">
                <a:solidFill>
                  <a:srgbClr val="FFFFFF"/>
                </a:solidFill>
                <a:latin typeface="Tahoma"/>
                <a:cs typeface="Tahoma"/>
              </a:rPr>
              <a:t>li</a:t>
            </a:r>
            <a:r>
              <a:rPr dirty="0" sz="1650" spc="-9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fu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5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tio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enha</a:t>
            </a:r>
            <a:r>
              <a:rPr dirty="0" sz="1650" spc="2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ci</a:t>
            </a:r>
            <a:r>
              <a:rPr dirty="0" sz="1650" spc="2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65" b="1">
                <a:solidFill>
                  <a:srgbClr val="FFFFFF"/>
                </a:solidFill>
                <a:latin typeface="Tahoma"/>
                <a:cs typeface="Tahoma"/>
              </a:rPr>
              <a:t>g  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natu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1650" spc="-4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-3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xiﬁcatio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2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-50" b="1">
                <a:solidFill>
                  <a:srgbClr val="FFFFFF"/>
                </a:solidFill>
                <a:latin typeface="Tahoma"/>
                <a:cs typeface="Tahoma"/>
              </a:rPr>
              <a:t>esses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dige</a:t>
            </a:r>
            <a:r>
              <a:rPr dirty="0" sz="1650" spc="-65" b="1">
                <a:solidFill>
                  <a:srgbClr val="FFFFFF"/>
                </a:solidFill>
                <a:latin typeface="Tahoma"/>
                <a:cs typeface="Tahoma"/>
              </a:rPr>
              <a:t>-  </a:t>
            </a:r>
            <a:r>
              <a:rPr dirty="0" sz="1650" spc="-40" b="1">
                <a:solidFill>
                  <a:srgbClr val="FFFFFF"/>
                </a:solidFill>
                <a:latin typeface="Tahoma"/>
                <a:cs typeface="Tahoma"/>
              </a:rPr>
              <a:t>stion, 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providing 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protective 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effects </a:t>
            </a:r>
            <a:r>
              <a:rPr dirty="0" sz="1650" spc="-4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6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60" b="1">
                <a:solidFill>
                  <a:srgbClr val="FFFFFF"/>
                </a:solidFill>
                <a:latin typeface="Tahoma"/>
                <a:cs typeface="Tahoma"/>
              </a:rPr>
              <a:t>li</a:t>
            </a:r>
            <a:r>
              <a:rPr dirty="0" sz="1650" spc="-9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-45" b="1">
                <a:solidFill>
                  <a:srgbClr val="FFFFFF"/>
                </a:solidFill>
                <a:latin typeface="Tahoma"/>
                <a:cs typeface="Tahoma"/>
              </a:rPr>
              <a:t>ell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6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ai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3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60" b="1">
                <a:solidFill>
                  <a:srgbClr val="FFFFFF"/>
                </a:solidFill>
                <a:latin typeface="Tahoma"/>
                <a:cs typeface="Tahoma"/>
              </a:rPr>
              <a:t>om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1650" spc="-30" b="1">
                <a:solidFill>
                  <a:srgbClr val="FFFFFF"/>
                </a:solidFill>
                <a:latin typeface="Tahoma"/>
                <a:cs typeface="Tahoma"/>
              </a:rPr>
              <a:t>ati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65" b="1">
                <a:solidFill>
                  <a:srgbClr val="FFFFFF"/>
                </a:solidFill>
                <a:latin typeface="Tahoma"/>
                <a:cs typeface="Tahoma"/>
              </a:rPr>
              <a:t>g  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65" b="1">
                <a:solidFill>
                  <a:srgbClr val="FFFFFF"/>
                </a:solidFill>
                <a:latin typeface="Tahoma"/>
                <a:cs typeface="Tahoma"/>
              </a:rPr>
              <a:t>vi</a:t>
            </a:r>
            <a:r>
              <a:rPr dirty="0" sz="1650" spc="-8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dirty="0" sz="1650" spc="85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enta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pollutants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92144" y="2124788"/>
            <a:ext cx="6108065" cy="1073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2425" marR="5080" indent="-340360">
              <a:lnSpc>
                <a:spcPct val="120600"/>
              </a:lnSpc>
              <a:spcBef>
                <a:spcPts val="90"/>
              </a:spcBef>
            </a:pPr>
            <a:r>
              <a:rPr dirty="0" sz="2850" spc="20">
                <a:latin typeface="Verdana"/>
                <a:cs typeface="Verdana"/>
              </a:rPr>
              <a:t>T</a:t>
            </a:r>
            <a:r>
              <a:rPr dirty="0" sz="2850" spc="30">
                <a:latin typeface="Verdana"/>
                <a:cs typeface="Verdana"/>
              </a:rPr>
              <a:t>h</a:t>
            </a:r>
            <a:r>
              <a:rPr dirty="0" sz="2850" spc="45">
                <a:latin typeface="Verdana"/>
                <a:cs typeface="Verdana"/>
              </a:rPr>
              <a:t>e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-5">
                <a:latin typeface="Verdana"/>
                <a:cs typeface="Verdana"/>
              </a:rPr>
              <a:t>a</a:t>
            </a:r>
            <a:r>
              <a:rPr dirty="0" sz="2850" spc="150">
                <a:latin typeface="Verdana"/>
                <a:cs typeface="Verdana"/>
              </a:rPr>
              <a:t>c</a:t>
            </a:r>
            <a:r>
              <a:rPr dirty="0" sz="2850" spc="-25">
                <a:latin typeface="Verdana"/>
                <a:cs typeface="Verdana"/>
              </a:rPr>
              <a:t>ti</a:t>
            </a:r>
            <a:r>
              <a:rPr dirty="0" sz="2850" spc="-85">
                <a:latin typeface="Verdana"/>
                <a:cs typeface="Verdana"/>
              </a:rPr>
              <a:t>v</a:t>
            </a:r>
            <a:r>
              <a:rPr dirty="0" sz="2850" spc="45">
                <a:latin typeface="Verdana"/>
                <a:cs typeface="Verdana"/>
              </a:rPr>
              <a:t>e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50">
                <a:latin typeface="Verdana"/>
                <a:cs typeface="Verdana"/>
              </a:rPr>
              <a:t>substa</a:t>
            </a:r>
            <a:r>
              <a:rPr dirty="0" sz="2850" spc="60">
                <a:latin typeface="Verdana"/>
                <a:cs typeface="Verdana"/>
              </a:rPr>
              <a:t>n</a:t>
            </a:r>
            <a:r>
              <a:rPr dirty="0" sz="2850" spc="105">
                <a:latin typeface="Verdana"/>
                <a:cs typeface="Verdana"/>
              </a:rPr>
              <a:t>c</a:t>
            </a:r>
            <a:r>
              <a:rPr dirty="0" sz="2850" spc="-15">
                <a:latin typeface="Verdana"/>
                <a:cs typeface="Verdana"/>
              </a:rPr>
              <a:t>es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70">
                <a:latin typeface="Verdana"/>
                <a:cs typeface="Verdana"/>
              </a:rPr>
              <a:t>used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135">
                <a:latin typeface="Verdana"/>
                <a:cs typeface="Verdana"/>
              </a:rPr>
              <a:t>b</a:t>
            </a:r>
            <a:r>
              <a:rPr dirty="0" sz="2850" spc="-125">
                <a:latin typeface="Verdana"/>
                <a:cs typeface="Verdana"/>
              </a:rPr>
              <a:t>y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25">
                <a:latin typeface="Verdana"/>
                <a:cs typeface="Verdana"/>
              </a:rPr>
              <a:t>us  </a:t>
            </a:r>
            <a:r>
              <a:rPr dirty="0" sz="2850" spc="70">
                <a:latin typeface="Verdana"/>
                <a:cs typeface="Verdana"/>
              </a:rPr>
              <a:t>h</a:t>
            </a:r>
            <a:r>
              <a:rPr dirty="0" sz="2850" spc="35">
                <a:latin typeface="Verdana"/>
                <a:cs typeface="Verdana"/>
              </a:rPr>
              <a:t>a</a:t>
            </a:r>
            <a:r>
              <a:rPr dirty="0" sz="2850" spc="-170">
                <a:latin typeface="Verdana"/>
                <a:cs typeface="Verdana"/>
              </a:rPr>
              <a:t>v</a:t>
            </a:r>
            <a:r>
              <a:rPr dirty="0" sz="2850" spc="45">
                <a:latin typeface="Verdana"/>
                <a:cs typeface="Verdana"/>
              </a:rPr>
              <a:t>e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-10">
                <a:latin typeface="Verdana"/>
                <a:cs typeface="Verdana"/>
              </a:rPr>
              <a:t>a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145">
                <a:latin typeface="Verdana"/>
                <a:cs typeface="Verdana"/>
              </a:rPr>
              <a:t>docu</a:t>
            </a:r>
            <a:r>
              <a:rPr dirty="0" sz="2850" spc="245">
                <a:latin typeface="Verdana"/>
                <a:cs typeface="Verdana"/>
              </a:rPr>
              <a:t>m</a:t>
            </a:r>
            <a:r>
              <a:rPr dirty="0" sz="2850" spc="90">
                <a:latin typeface="Verdana"/>
                <a:cs typeface="Verdana"/>
              </a:rPr>
              <a:t>en</a:t>
            </a:r>
            <a:r>
              <a:rPr dirty="0" sz="2850" spc="-5">
                <a:latin typeface="Verdana"/>
                <a:cs typeface="Verdana"/>
              </a:rPr>
              <a:t>t</a:t>
            </a:r>
            <a:r>
              <a:rPr dirty="0" sz="2850" spc="110">
                <a:latin typeface="Verdana"/>
                <a:cs typeface="Verdana"/>
              </a:rPr>
              <a:t>ed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150">
                <a:latin typeface="Verdana"/>
                <a:cs typeface="Verdana"/>
              </a:rPr>
              <a:t>im</a:t>
            </a:r>
            <a:r>
              <a:rPr dirty="0" sz="2850" spc="140">
                <a:latin typeface="Verdana"/>
                <a:cs typeface="Verdana"/>
              </a:rPr>
              <a:t>p</a:t>
            </a:r>
            <a:r>
              <a:rPr dirty="0" sz="2850" spc="-5">
                <a:latin typeface="Verdana"/>
                <a:cs typeface="Verdana"/>
              </a:rPr>
              <a:t>a</a:t>
            </a:r>
            <a:r>
              <a:rPr dirty="0" sz="2850" spc="150">
                <a:latin typeface="Verdana"/>
                <a:cs typeface="Verdana"/>
              </a:rPr>
              <a:t>c</a:t>
            </a:r>
            <a:r>
              <a:rPr dirty="0" sz="2850" spc="45">
                <a:latin typeface="Verdana"/>
                <a:cs typeface="Verdana"/>
              </a:rPr>
              <a:t>t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-155">
                <a:latin typeface="Verdana"/>
                <a:cs typeface="Verdana"/>
              </a:rPr>
              <a:t>on:</a:t>
            </a:r>
            <a:endParaRPr sz="2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B580A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3224" y="3968463"/>
            <a:ext cx="8163648" cy="43216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4870" y="5015543"/>
            <a:ext cx="18439765" cy="1068070"/>
          </a:xfrm>
          <a:custGeom>
            <a:avLst/>
            <a:gdLst/>
            <a:ahLst/>
            <a:cxnLst/>
            <a:rect l="l" t="t" r="r" b="b"/>
            <a:pathLst>
              <a:path w="18439765" h="1068070">
                <a:moveTo>
                  <a:pt x="18439218" y="0"/>
                </a:moveTo>
                <a:lnTo>
                  <a:pt x="0" y="0"/>
                </a:lnTo>
                <a:lnTo>
                  <a:pt x="0" y="1068040"/>
                </a:lnTo>
                <a:lnTo>
                  <a:pt x="18439218" y="1068040"/>
                </a:lnTo>
                <a:lnTo>
                  <a:pt x="18439218" y="0"/>
                </a:lnTo>
                <a:close/>
              </a:path>
            </a:pathLst>
          </a:custGeom>
          <a:solidFill>
            <a:srgbClr val="B580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64870" y="6743250"/>
            <a:ext cx="18439765" cy="1068070"/>
          </a:xfrm>
          <a:custGeom>
            <a:avLst/>
            <a:gdLst/>
            <a:ahLst/>
            <a:cxnLst/>
            <a:rect l="l" t="t" r="r" b="b"/>
            <a:pathLst>
              <a:path w="18439765" h="1068070">
                <a:moveTo>
                  <a:pt x="18439218" y="0"/>
                </a:moveTo>
                <a:lnTo>
                  <a:pt x="0" y="0"/>
                </a:lnTo>
                <a:lnTo>
                  <a:pt x="0" y="1068030"/>
                </a:lnTo>
                <a:lnTo>
                  <a:pt x="18439218" y="1068030"/>
                </a:lnTo>
                <a:lnTo>
                  <a:pt x="18439218" y="0"/>
                </a:lnTo>
                <a:close/>
              </a:path>
            </a:pathLst>
          </a:custGeom>
          <a:solidFill>
            <a:srgbClr val="B580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64870" y="8470946"/>
            <a:ext cx="18439765" cy="1068070"/>
          </a:xfrm>
          <a:custGeom>
            <a:avLst/>
            <a:gdLst/>
            <a:ahLst/>
            <a:cxnLst/>
            <a:rect l="l" t="t" r="r" b="b"/>
            <a:pathLst>
              <a:path w="18439765" h="1068070">
                <a:moveTo>
                  <a:pt x="18439218" y="0"/>
                </a:moveTo>
                <a:lnTo>
                  <a:pt x="0" y="0"/>
                </a:lnTo>
                <a:lnTo>
                  <a:pt x="0" y="1068030"/>
                </a:lnTo>
                <a:lnTo>
                  <a:pt x="18439218" y="1068030"/>
                </a:lnTo>
                <a:lnTo>
                  <a:pt x="18439218" y="0"/>
                </a:lnTo>
                <a:close/>
              </a:path>
            </a:pathLst>
          </a:custGeom>
          <a:solidFill>
            <a:srgbClr val="B580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56833" y="1204089"/>
            <a:ext cx="12594590" cy="235140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5065"/>
              </a:lnSpc>
              <a:spcBef>
                <a:spcPts val="120"/>
              </a:spcBef>
            </a:pPr>
            <a:r>
              <a:rPr dirty="0" sz="4750" spc="-60" b="0">
                <a:latin typeface="Arial MT"/>
                <a:cs typeface="Arial MT"/>
              </a:rPr>
              <a:t>Business</a:t>
            </a:r>
            <a:endParaRPr sz="4750">
              <a:latin typeface="Arial MT"/>
              <a:cs typeface="Arial MT"/>
            </a:endParaRPr>
          </a:p>
          <a:p>
            <a:pPr marL="12700">
              <a:lnSpc>
                <a:spcPts val="13225"/>
              </a:lnSpc>
            </a:pPr>
            <a:r>
              <a:rPr dirty="0" spc="-345"/>
              <a:t>Areas</a:t>
            </a:r>
            <a:r>
              <a:rPr dirty="0" spc="215"/>
              <a:t> </a:t>
            </a:r>
            <a:r>
              <a:rPr dirty="0" spc="-235"/>
              <a:t>of</a:t>
            </a:r>
            <a:r>
              <a:rPr dirty="0" spc="220"/>
              <a:t> </a:t>
            </a:r>
            <a:r>
              <a:rPr dirty="0" spc="-160"/>
              <a:t>operation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21008" y="4624961"/>
            <a:ext cx="846455" cy="1784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550" spc="4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9388" y="5391473"/>
            <a:ext cx="558800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0" b="1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dirty="0" sz="2450" spc="-10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450" spc="-114" b="1">
                <a:solidFill>
                  <a:srgbClr val="FFFFFF"/>
                </a:solidFill>
                <a:latin typeface="Tahoma"/>
                <a:cs typeface="Tahoma"/>
              </a:rPr>
              <a:t>AI</a:t>
            </a:r>
            <a:r>
              <a:rPr dirty="0" sz="2450" spc="-50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450" spc="-1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15" b="1">
                <a:solidFill>
                  <a:srgbClr val="FFFFFF"/>
                </a:solidFill>
                <a:latin typeface="Tahoma"/>
                <a:cs typeface="Tahoma"/>
              </a:rPr>
              <a:t>SALE</a:t>
            </a:r>
            <a:r>
              <a:rPr dirty="0" sz="2450" spc="8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450" spc="-1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-17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450" spc="-17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450" spc="-1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7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50" spc="15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450" spc="-1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-25" b="1">
                <a:solidFill>
                  <a:srgbClr val="FFFFFF"/>
                </a:solidFill>
                <a:latin typeface="Tahoma"/>
                <a:cs typeface="Tahoma"/>
              </a:rPr>
              <a:t>ONLIN</a:t>
            </a:r>
            <a:r>
              <a:rPr dirty="0" sz="2450" spc="4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450" spc="-1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-9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450" spc="-10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450" spc="60" b="1">
                <a:solidFill>
                  <a:srgbClr val="FFFFFF"/>
                </a:solidFill>
                <a:latin typeface="Tahoma"/>
                <a:cs typeface="Tahoma"/>
              </a:rPr>
              <a:t>ORE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29388" y="7119170"/>
            <a:ext cx="59410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25" b="1">
                <a:solidFill>
                  <a:srgbClr val="FFFFFF"/>
                </a:solidFill>
                <a:latin typeface="Tahoma"/>
                <a:cs typeface="Tahoma"/>
              </a:rPr>
              <a:t>B2</a:t>
            </a:r>
            <a:r>
              <a:rPr dirty="0" sz="2450" spc="95" b="1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2450" spc="-1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210" b="1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z="2450" spc="-150" b="1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dirty="0" sz="2450" spc="-114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450" spc="-1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9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450" spc="75" b="1">
                <a:solidFill>
                  <a:srgbClr val="FFFFFF"/>
                </a:solidFill>
                <a:latin typeface="Tahoma"/>
                <a:cs typeface="Tahoma"/>
              </a:rPr>
              <a:t>HARM</a:t>
            </a:r>
            <a:r>
              <a:rPr dirty="0" sz="2450" spc="3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50" spc="-85" b="1">
                <a:solidFill>
                  <a:srgbClr val="FFFFFF"/>
                </a:solidFill>
                <a:latin typeface="Tahoma"/>
                <a:cs typeface="Tahoma"/>
              </a:rPr>
              <a:t>CIE</a:t>
            </a:r>
            <a:r>
              <a:rPr dirty="0" sz="2450" spc="-2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450" spc="-1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90" b="1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dirty="0" sz="2450" spc="16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450" spc="-1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-9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450" spc="-10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450" spc="25" b="1">
                <a:solidFill>
                  <a:srgbClr val="FFFFFF"/>
                </a:solidFill>
                <a:latin typeface="Tahoma"/>
                <a:cs typeface="Tahoma"/>
              </a:rPr>
              <a:t>ORES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29388" y="8878278"/>
            <a:ext cx="101707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 b="1">
                <a:solidFill>
                  <a:srgbClr val="FFFFFF"/>
                </a:solidFill>
                <a:latin typeface="Tahoma"/>
                <a:cs typeface="Tahoma"/>
              </a:rPr>
              <a:t>COOPERATION</a:t>
            </a:r>
            <a:r>
              <a:rPr dirty="0" sz="2450" spc="-1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-50" b="1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2450" spc="-1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30" b="1">
                <a:solidFill>
                  <a:srgbClr val="FFFFFF"/>
                </a:solidFill>
                <a:latin typeface="Tahoma"/>
                <a:cs typeface="Tahoma"/>
              </a:rPr>
              <a:t>EMPLOYERS</a:t>
            </a:r>
            <a:r>
              <a:rPr dirty="0" sz="2450" spc="-1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45" b="1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450" spc="-1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65" b="1">
                <a:solidFill>
                  <a:srgbClr val="FFFFFF"/>
                </a:solidFill>
                <a:latin typeface="Tahoma"/>
                <a:cs typeface="Tahoma"/>
              </a:rPr>
              <a:t>MEET</a:t>
            </a:r>
            <a:r>
              <a:rPr dirty="0" sz="2450" spc="-1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35" b="1">
                <a:solidFill>
                  <a:srgbClr val="FFFFFF"/>
                </a:solidFill>
                <a:latin typeface="Tahoma"/>
                <a:cs typeface="Tahoma"/>
              </a:rPr>
              <a:t>ESG</a:t>
            </a:r>
            <a:r>
              <a:rPr dirty="0" sz="2450" spc="-1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-5" b="1">
                <a:solidFill>
                  <a:srgbClr val="FFFFFF"/>
                </a:solidFill>
                <a:latin typeface="Tahoma"/>
                <a:cs typeface="Tahoma"/>
              </a:rPr>
              <a:t>REQUIREMENTS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21008" y="6352657"/>
            <a:ext cx="846455" cy="1784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550" spc="4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5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21008" y="8080982"/>
            <a:ext cx="846455" cy="1784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550" spc="4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6833" y="1204089"/>
            <a:ext cx="9384030" cy="235140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5065"/>
              </a:lnSpc>
              <a:spcBef>
                <a:spcPts val="120"/>
              </a:spcBef>
            </a:pPr>
            <a:r>
              <a:rPr dirty="0" sz="4750" spc="-85" b="0">
                <a:latin typeface="Arial MT"/>
                <a:cs typeface="Arial MT"/>
              </a:rPr>
              <a:t>Health</a:t>
            </a:r>
            <a:r>
              <a:rPr dirty="0" sz="4750" spc="95" b="0">
                <a:latin typeface="Arial MT"/>
                <a:cs typeface="Arial MT"/>
              </a:rPr>
              <a:t> </a:t>
            </a:r>
            <a:r>
              <a:rPr dirty="0" sz="4750" spc="-80" b="0">
                <a:latin typeface="Arial MT"/>
                <a:cs typeface="Arial MT"/>
              </a:rPr>
              <a:t>Guard</a:t>
            </a:r>
            <a:r>
              <a:rPr dirty="0" sz="4750" spc="95" b="0">
                <a:latin typeface="Arial MT"/>
                <a:cs typeface="Arial MT"/>
              </a:rPr>
              <a:t> </a:t>
            </a:r>
            <a:r>
              <a:rPr dirty="0" sz="4750" spc="-60" b="0">
                <a:latin typeface="Arial MT"/>
                <a:cs typeface="Arial MT"/>
              </a:rPr>
              <a:t>and</a:t>
            </a:r>
            <a:r>
              <a:rPr dirty="0" sz="4750" spc="100" b="0">
                <a:latin typeface="Arial MT"/>
                <a:cs typeface="Arial MT"/>
              </a:rPr>
              <a:t> </a:t>
            </a:r>
            <a:r>
              <a:rPr dirty="0" sz="4750" spc="-254" b="0">
                <a:latin typeface="Arial MT"/>
                <a:cs typeface="Arial MT"/>
              </a:rPr>
              <a:t>ESG</a:t>
            </a:r>
            <a:endParaRPr sz="4750">
              <a:latin typeface="Arial MT"/>
              <a:cs typeface="Arial MT"/>
            </a:endParaRPr>
          </a:p>
          <a:p>
            <a:pPr marL="12700">
              <a:lnSpc>
                <a:spcPts val="13225"/>
              </a:lnSpc>
            </a:pPr>
            <a:r>
              <a:rPr dirty="0" spc="-355"/>
              <a:t>Re</a:t>
            </a:r>
            <a:r>
              <a:rPr dirty="0" spc="-295"/>
              <a:t>q</a:t>
            </a:r>
            <a:r>
              <a:rPr dirty="0" spc="-280"/>
              <a:t>ui</a:t>
            </a:r>
            <a:r>
              <a:rPr dirty="0" spc="-260"/>
              <a:t>r</a:t>
            </a:r>
            <a:r>
              <a:rPr dirty="0" spc="-229"/>
              <a:t>emen</a:t>
            </a:r>
            <a:r>
              <a:rPr dirty="0" spc="-5"/>
              <a:t>t</a:t>
            </a:r>
            <a:r>
              <a:rPr dirty="0" spc="-620"/>
              <a:t>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14531" y="3978936"/>
            <a:ext cx="12539345" cy="6583680"/>
            <a:chOff x="4214531" y="3978936"/>
            <a:chExt cx="12539345" cy="65836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4531" y="3978936"/>
              <a:ext cx="12538885" cy="658356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848020" y="6743250"/>
              <a:ext cx="2303780" cy="377190"/>
            </a:xfrm>
            <a:custGeom>
              <a:avLst/>
              <a:gdLst/>
              <a:ahLst/>
              <a:cxnLst/>
              <a:rect l="l" t="t" r="r" b="b"/>
              <a:pathLst>
                <a:path w="2303779" h="377190">
                  <a:moveTo>
                    <a:pt x="2303594" y="0"/>
                  </a:moveTo>
                  <a:lnTo>
                    <a:pt x="0" y="0"/>
                  </a:lnTo>
                  <a:lnTo>
                    <a:pt x="0" y="376951"/>
                  </a:lnTo>
                  <a:lnTo>
                    <a:pt x="2303594" y="376951"/>
                  </a:lnTo>
                  <a:lnTo>
                    <a:pt x="23035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3195493" y="2124788"/>
            <a:ext cx="5204460" cy="1073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74930" marR="5080" indent="-62865">
              <a:lnSpc>
                <a:spcPct val="120600"/>
              </a:lnSpc>
              <a:spcBef>
                <a:spcPts val="90"/>
              </a:spcBef>
            </a:pPr>
            <a:r>
              <a:rPr dirty="0" sz="2850" spc="105">
                <a:latin typeface="Verdana"/>
                <a:cs typeface="Verdana"/>
              </a:rPr>
              <a:t>A</a:t>
            </a:r>
            <a:r>
              <a:rPr dirty="0" sz="2850" spc="-10">
                <a:latin typeface="Verdana"/>
                <a:cs typeface="Verdana"/>
              </a:rPr>
              <a:t>ssista</a:t>
            </a:r>
            <a:r>
              <a:rPr dirty="0" sz="2850" spc="-5">
                <a:latin typeface="Verdana"/>
                <a:cs typeface="Verdana"/>
              </a:rPr>
              <a:t>n</a:t>
            </a:r>
            <a:r>
              <a:rPr dirty="0" sz="2850" spc="105">
                <a:latin typeface="Verdana"/>
                <a:cs typeface="Verdana"/>
              </a:rPr>
              <a:t>c</a:t>
            </a:r>
            <a:r>
              <a:rPr dirty="0" sz="2850" spc="45">
                <a:latin typeface="Verdana"/>
                <a:cs typeface="Verdana"/>
              </a:rPr>
              <a:t>e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70">
                <a:latin typeface="Verdana"/>
                <a:cs typeface="Verdana"/>
              </a:rPr>
              <a:t>in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290">
                <a:latin typeface="Verdana"/>
                <a:cs typeface="Verdana"/>
              </a:rPr>
              <a:t>m</a:t>
            </a:r>
            <a:r>
              <a:rPr dirty="0" sz="2850" spc="50">
                <a:latin typeface="Verdana"/>
                <a:cs typeface="Verdana"/>
              </a:rPr>
              <a:t>eeti</a:t>
            </a:r>
            <a:r>
              <a:rPr dirty="0" sz="2850" spc="75">
                <a:latin typeface="Verdana"/>
                <a:cs typeface="Verdana"/>
              </a:rPr>
              <a:t>n</a:t>
            </a:r>
            <a:r>
              <a:rPr dirty="0" sz="2850" spc="200">
                <a:latin typeface="Verdana"/>
                <a:cs typeface="Verdana"/>
              </a:rPr>
              <a:t>g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15">
                <a:latin typeface="Verdana"/>
                <a:cs typeface="Verdana"/>
              </a:rPr>
              <a:t>social  </a:t>
            </a:r>
            <a:r>
              <a:rPr dirty="0" sz="2850" spc="15">
                <a:latin typeface="Verdana"/>
                <a:cs typeface="Verdana"/>
              </a:rPr>
              <a:t>responsibility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15">
                <a:latin typeface="Verdana"/>
                <a:cs typeface="Verdana"/>
              </a:rPr>
              <a:t>requirements.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3244" y="6746706"/>
            <a:ext cx="28263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0" b="1">
                <a:latin typeface="Tahoma"/>
                <a:cs typeface="Tahoma"/>
              </a:rPr>
              <a:t>E</a:t>
            </a:r>
            <a:r>
              <a:rPr dirty="0" sz="2450" spc="70" b="1">
                <a:latin typeface="Tahoma"/>
                <a:cs typeface="Tahoma"/>
              </a:rPr>
              <a:t>N</a:t>
            </a:r>
            <a:r>
              <a:rPr dirty="0" sz="2450" spc="45" b="1">
                <a:latin typeface="Tahoma"/>
                <a:cs typeface="Tahoma"/>
              </a:rPr>
              <a:t>V</a:t>
            </a:r>
            <a:r>
              <a:rPr dirty="0" sz="2450" spc="-20" b="1">
                <a:latin typeface="Tahoma"/>
                <a:cs typeface="Tahoma"/>
              </a:rPr>
              <a:t>IRONMEN</a:t>
            </a:r>
            <a:r>
              <a:rPr dirty="0" sz="2450" spc="-110" b="1">
                <a:latin typeface="Tahoma"/>
                <a:cs typeface="Tahoma"/>
              </a:rPr>
              <a:t>T</a:t>
            </a:r>
            <a:r>
              <a:rPr dirty="0" sz="2450" spc="60" b="1">
                <a:latin typeface="Tahoma"/>
                <a:cs typeface="Tahoma"/>
              </a:rPr>
              <a:t>AL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48951" y="6743250"/>
            <a:ext cx="3057525" cy="60769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9050" rIns="0" bIns="0" rtlCol="0" vert="horz">
            <a:spAutoFit/>
          </a:bodyPr>
          <a:lstStyle/>
          <a:p>
            <a:pPr marL="941069">
              <a:lnSpc>
                <a:spcPct val="100000"/>
              </a:lnSpc>
              <a:spcBef>
                <a:spcPts val="150"/>
              </a:spcBef>
            </a:pPr>
            <a:r>
              <a:rPr dirty="0" sz="2450" spc="-30" b="1">
                <a:latin typeface="Tahoma"/>
                <a:cs typeface="Tahoma"/>
              </a:rPr>
              <a:t>SOCIAL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38358" y="6743250"/>
            <a:ext cx="3057525" cy="40894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9050" rIns="0" bIns="0" rtlCol="0" vert="horz">
            <a:spAutoFit/>
          </a:bodyPr>
          <a:lstStyle/>
          <a:p>
            <a:pPr marL="423545">
              <a:lnSpc>
                <a:spcPct val="100000"/>
              </a:lnSpc>
              <a:spcBef>
                <a:spcPts val="150"/>
              </a:spcBef>
            </a:pPr>
            <a:r>
              <a:rPr dirty="0" sz="2450" spc="55" b="1">
                <a:latin typeface="Tahoma"/>
                <a:cs typeface="Tahoma"/>
              </a:rPr>
              <a:t>GOVERNANCE</a:t>
            </a:r>
            <a:endParaRPr sz="2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12951"/>
            <a:ext cx="20104100" cy="6795770"/>
          </a:xfrm>
          <a:custGeom>
            <a:avLst/>
            <a:gdLst/>
            <a:ahLst/>
            <a:cxnLst/>
            <a:rect l="l" t="t" r="r" b="b"/>
            <a:pathLst>
              <a:path w="20104100" h="6795770">
                <a:moveTo>
                  <a:pt x="20104099" y="0"/>
                </a:moveTo>
                <a:lnTo>
                  <a:pt x="0" y="0"/>
                </a:lnTo>
                <a:lnTo>
                  <a:pt x="0" y="6795604"/>
                </a:lnTo>
                <a:lnTo>
                  <a:pt x="20104099" y="6795604"/>
                </a:lnTo>
                <a:lnTo>
                  <a:pt x="20104099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98011" y="8302983"/>
            <a:ext cx="3280410" cy="11042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2450" spc="-10" b="1">
                <a:solidFill>
                  <a:srgbClr val="FFFFFF"/>
                </a:solidFill>
                <a:latin typeface="Tahoma"/>
                <a:cs typeface="Tahoma"/>
              </a:rPr>
              <a:t>MEDI</a:t>
            </a:r>
            <a:r>
              <a:rPr dirty="0" sz="2450" spc="-5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450" spc="7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50" spc="114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450" spc="-1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10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450" spc="8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50" spc="6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450" spc="-10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2450" spc="8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50" spc="10" b="1">
                <a:solidFill>
                  <a:srgbClr val="FFFFFF"/>
                </a:solidFill>
                <a:latin typeface="Tahoma"/>
                <a:cs typeface="Tahoma"/>
              </a:rPr>
              <a:t>GES</a:t>
            </a:r>
            <a:endParaRPr sz="2450">
              <a:latin typeface="Tahoma"/>
              <a:cs typeface="Tahoma"/>
            </a:endParaRPr>
          </a:p>
          <a:p>
            <a:pPr algn="ctr" marL="535305" marR="525145">
              <a:lnSpc>
                <a:spcPts val="1900"/>
              </a:lnSpc>
              <a:spcBef>
                <a:spcPts val="1785"/>
              </a:spcBef>
            </a:pPr>
            <a:r>
              <a:rPr dirty="0" sz="1650" spc="5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cc</a:t>
            </a:r>
            <a:r>
              <a:rPr dirty="0" sz="1650" spc="-30" b="1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6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40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1650" spc="5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30" b="1">
                <a:solidFill>
                  <a:srgbClr val="FFFFFF"/>
                </a:solidFill>
                <a:latin typeface="Tahoma"/>
                <a:cs typeface="Tahoma"/>
              </a:rPr>
              <a:t>ostics  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1650" spc="-1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treatment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2639" y="8302983"/>
            <a:ext cx="3138805" cy="86360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44450">
              <a:lnSpc>
                <a:spcPct val="100000"/>
              </a:lnSpc>
              <a:spcBef>
                <a:spcPts val="120"/>
              </a:spcBef>
            </a:pPr>
            <a:r>
              <a:rPr dirty="0" sz="2450" spc="35" b="1">
                <a:solidFill>
                  <a:srgbClr val="FFFFFF"/>
                </a:solidFill>
                <a:latin typeface="Tahoma"/>
                <a:cs typeface="Tahoma"/>
              </a:rPr>
              <a:t>SPO</a:t>
            </a:r>
            <a:r>
              <a:rPr dirty="0" sz="2450" spc="1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450" spc="-9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45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450" spc="-1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10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450" spc="8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50" spc="6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450" spc="-10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2450" spc="8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50" spc="10" b="1">
                <a:solidFill>
                  <a:srgbClr val="FFFFFF"/>
                </a:solidFill>
                <a:latin typeface="Tahoma"/>
                <a:cs typeface="Tahoma"/>
              </a:rPr>
              <a:t>GES</a:t>
            </a: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dirty="0" sz="1650" spc="-11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1650" spc="-3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105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ca</a:t>
            </a:r>
            <a:r>
              <a:rPr dirty="0" sz="1650" spc="-4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1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650" spc="20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sica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95938" y="8302983"/>
            <a:ext cx="2736850" cy="11042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2450" spc="-20" b="1">
                <a:solidFill>
                  <a:srgbClr val="FFFFFF"/>
                </a:solidFill>
                <a:latin typeface="Tahoma"/>
                <a:cs typeface="Tahoma"/>
              </a:rPr>
              <a:t>ENTERTAINMENT</a:t>
            </a:r>
            <a:endParaRPr sz="2450">
              <a:latin typeface="Tahoma"/>
              <a:cs typeface="Tahoma"/>
            </a:endParaRPr>
          </a:p>
          <a:p>
            <a:pPr algn="ctr" marL="422275" marR="412115">
              <a:lnSpc>
                <a:spcPts val="1900"/>
              </a:lnSpc>
              <a:spcBef>
                <a:spcPts val="1785"/>
              </a:spcBef>
            </a:pPr>
            <a:r>
              <a:rPr dirty="0" sz="1650" spc="-11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1650" spc="-3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105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ca</a:t>
            </a:r>
            <a:r>
              <a:rPr dirty="0" sz="1650" spc="-4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8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30" b="1">
                <a:solidFill>
                  <a:srgbClr val="FFFFFF"/>
                </a:solidFill>
                <a:latin typeface="Tahoma"/>
                <a:cs typeface="Tahoma"/>
              </a:rPr>
              <a:t>est  </a:t>
            </a:r>
            <a:r>
              <a:rPr dirty="0" sz="1650" spc="-3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-4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pl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59774" y="8302983"/>
            <a:ext cx="3408045" cy="86360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2450" spc="2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450" spc="60" b="1">
                <a:solidFill>
                  <a:srgbClr val="FFFFFF"/>
                </a:solidFill>
                <a:latin typeface="Tahoma"/>
                <a:cs typeface="Tahoma"/>
              </a:rPr>
              <a:t>ANG</a:t>
            </a:r>
            <a:r>
              <a:rPr dirty="0" sz="2450" spc="25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450" spc="8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50" spc="60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2450" spc="10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450" spc="-1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6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450" spc="20" b="1">
                <a:solidFill>
                  <a:srgbClr val="FFFFFF"/>
                </a:solidFill>
                <a:latin typeface="Tahoma"/>
                <a:cs typeface="Tahoma"/>
              </a:rPr>
              <a:t>OURSES</a:t>
            </a:r>
            <a:endParaRPr sz="2450">
              <a:latin typeface="Tahoma"/>
              <a:cs typeface="Tahoma"/>
            </a:endParaRPr>
          </a:p>
          <a:p>
            <a:pPr algn="ctr" marL="7620">
              <a:lnSpc>
                <a:spcPct val="100000"/>
              </a:lnSpc>
              <a:spcBef>
                <a:spcPts val="1655"/>
              </a:spcBef>
            </a:pPr>
            <a:r>
              <a:rPr dirty="0" sz="1650" spc="-13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650" spc="-15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dividua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25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7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elop</a:t>
            </a:r>
            <a:r>
              <a:rPr dirty="0" sz="1650" spc="65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ca</a:t>
            </a:r>
            <a:r>
              <a:rPr dirty="0" sz="1650" spc="-4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65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26947" y="5969093"/>
            <a:ext cx="13810615" cy="1842135"/>
            <a:chOff x="3026947" y="5969093"/>
            <a:chExt cx="13810615" cy="1842135"/>
          </a:xfrm>
        </p:grpSpPr>
        <p:sp>
          <p:nvSpPr>
            <p:cNvPr id="8" name="object 8"/>
            <p:cNvSpPr/>
            <p:nvPr/>
          </p:nvSpPr>
          <p:spPr>
            <a:xfrm>
              <a:off x="3026943" y="6115005"/>
              <a:ext cx="5925185" cy="1696085"/>
            </a:xfrm>
            <a:custGeom>
              <a:avLst/>
              <a:gdLst/>
              <a:ahLst/>
              <a:cxnLst/>
              <a:rect l="l" t="t" r="r" b="b"/>
              <a:pathLst>
                <a:path w="5925184" h="1696084">
                  <a:moveTo>
                    <a:pt x="1479423" y="781685"/>
                  </a:moveTo>
                  <a:lnTo>
                    <a:pt x="1471549" y="743585"/>
                  </a:lnTo>
                  <a:lnTo>
                    <a:pt x="1455470" y="692785"/>
                  </a:lnTo>
                  <a:lnTo>
                    <a:pt x="1431188" y="654685"/>
                  </a:lnTo>
                  <a:lnTo>
                    <a:pt x="1403083" y="629246"/>
                  </a:lnTo>
                  <a:lnTo>
                    <a:pt x="1403083" y="807085"/>
                  </a:lnTo>
                  <a:lnTo>
                    <a:pt x="1395641" y="857885"/>
                  </a:lnTo>
                  <a:lnTo>
                    <a:pt x="1374267" y="895985"/>
                  </a:lnTo>
                  <a:lnTo>
                    <a:pt x="1341069" y="934085"/>
                  </a:lnTo>
                  <a:lnTo>
                    <a:pt x="1298181" y="946785"/>
                  </a:lnTo>
                  <a:lnTo>
                    <a:pt x="1247736" y="959485"/>
                  </a:lnTo>
                  <a:lnTo>
                    <a:pt x="1196086" y="946785"/>
                  </a:lnTo>
                  <a:lnTo>
                    <a:pt x="1152918" y="934085"/>
                  </a:lnTo>
                  <a:lnTo>
                    <a:pt x="1119962" y="895985"/>
                  </a:lnTo>
                  <a:lnTo>
                    <a:pt x="1098880" y="857885"/>
                  </a:lnTo>
                  <a:lnTo>
                    <a:pt x="1091374" y="807085"/>
                  </a:lnTo>
                  <a:lnTo>
                    <a:pt x="1098715" y="756285"/>
                  </a:lnTo>
                  <a:lnTo>
                    <a:pt x="1119771" y="705485"/>
                  </a:lnTo>
                  <a:lnTo>
                    <a:pt x="1152664" y="680085"/>
                  </a:lnTo>
                  <a:lnTo>
                    <a:pt x="1195552" y="654685"/>
                  </a:lnTo>
                  <a:lnTo>
                    <a:pt x="1297838" y="654685"/>
                  </a:lnTo>
                  <a:lnTo>
                    <a:pt x="1340967" y="680085"/>
                  </a:lnTo>
                  <a:lnTo>
                    <a:pt x="1374101" y="705485"/>
                  </a:lnTo>
                  <a:lnTo>
                    <a:pt x="1395412" y="756285"/>
                  </a:lnTo>
                  <a:lnTo>
                    <a:pt x="1403083" y="807085"/>
                  </a:lnTo>
                  <a:lnTo>
                    <a:pt x="1403083" y="629246"/>
                  </a:lnTo>
                  <a:lnTo>
                    <a:pt x="1370761" y="603885"/>
                  </a:lnTo>
                  <a:lnTo>
                    <a:pt x="1334439" y="591185"/>
                  </a:lnTo>
                  <a:lnTo>
                    <a:pt x="1294587" y="578485"/>
                  </a:lnTo>
                  <a:lnTo>
                    <a:pt x="1263751" y="565785"/>
                  </a:lnTo>
                  <a:lnTo>
                    <a:pt x="1233144" y="565785"/>
                  </a:lnTo>
                  <a:lnTo>
                    <a:pt x="1202651" y="578485"/>
                  </a:lnTo>
                  <a:lnTo>
                    <a:pt x="1172159" y="578485"/>
                  </a:lnTo>
                  <a:lnTo>
                    <a:pt x="1138720" y="603885"/>
                  </a:lnTo>
                  <a:lnTo>
                    <a:pt x="1108748" y="616585"/>
                  </a:lnTo>
                  <a:lnTo>
                    <a:pt x="1082179" y="641985"/>
                  </a:lnTo>
                  <a:lnTo>
                    <a:pt x="1036929" y="705485"/>
                  </a:lnTo>
                  <a:lnTo>
                    <a:pt x="1021981" y="743585"/>
                  </a:lnTo>
                  <a:lnTo>
                    <a:pt x="1014272" y="781685"/>
                  </a:lnTo>
                  <a:lnTo>
                    <a:pt x="1013980" y="819785"/>
                  </a:lnTo>
                  <a:lnTo>
                    <a:pt x="1019086" y="857885"/>
                  </a:lnTo>
                  <a:lnTo>
                    <a:pt x="1028839" y="883285"/>
                  </a:lnTo>
                  <a:lnTo>
                    <a:pt x="1043114" y="921385"/>
                  </a:lnTo>
                  <a:lnTo>
                    <a:pt x="1088009" y="972185"/>
                  </a:lnTo>
                  <a:lnTo>
                    <a:pt x="1118019" y="997585"/>
                  </a:lnTo>
                  <a:lnTo>
                    <a:pt x="1151686" y="1022985"/>
                  </a:lnTo>
                  <a:lnTo>
                    <a:pt x="1188923" y="1035685"/>
                  </a:lnTo>
                  <a:lnTo>
                    <a:pt x="1204290" y="1035685"/>
                  </a:lnTo>
                  <a:lnTo>
                    <a:pt x="1207122" y="1048385"/>
                  </a:lnTo>
                  <a:lnTo>
                    <a:pt x="1207820" y="1061085"/>
                  </a:lnTo>
                  <a:lnTo>
                    <a:pt x="1207414" y="1111885"/>
                  </a:lnTo>
                  <a:lnTo>
                    <a:pt x="1207223" y="1162685"/>
                  </a:lnTo>
                  <a:lnTo>
                    <a:pt x="1207223" y="1276985"/>
                  </a:lnTo>
                  <a:lnTo>
                    <a:pt x="1203159" y="1340485"/>
                  </a:lnTo>
                  <a:lnTo>
                    <a:pt x="1190802" y="1391285"/>
                  </a:lnTo>
                  <a:lnTo>
                    <a:pt x="1170025" y="1442085"/>
                  </a:lnTo>
                  <a:lnTo>
                    <a:pt x="1140726" y="1480185"/>
                  </a:lnTo>
                  <a:lnTo>
                    <a:pt x="1107122" y="1518285"/>
                  </a:lnTo>
                  <a:lnTo>
                    <a:pt x="1069378" y="1556385"/>
                  </a:lnTo>
                  <a:lnTo>
                    <a:pt x="1027531" y="1581785"/>
                  </a:lnTo>
                  <a:lnTo>
                    <a:pt x="981583" y="1607185"/>
                  </a:lnTo>
                  <a:lnTo>
                    <a:pt x="931545" y="1619885"/>
                  </a:lnTo>
                  <a:lnTo>
                    <a:pt x="793864" y="1619885"/>
                  </a:lnTo>
                  <a:lnTo>
                    <a:pt x="708812" y="1594485"/>
                  </a:lnTo>
                  <a:lnTo>
                    <a:pt x="668147" y="1569085"/>
                  </a:lnTo>
                  <a:lnTo>
                    <a:pt x="629907" y="1543685"/>
                  </a:lnTo>
                  <a:lnTo>
                    <a:pt x="596988" y="1505585"/>
                  </a:lnTo>
                  <a:lnTo>
                    <a:pt x="569290" y="1467485"/>
                  </a:lnTo>
                  <a:lnTo>
                    <a:pt x="546696" y="1416685"/>
                  </a:lnTo>
                  <a:lnTo>
                    <a:pt x="527088" y="1365885"/>
                  </a:lnTo>
                  <a:lnTo>
                    <a:pt x="518020" y="1302385"/>
                  </a:lnTo>
                  <a:lnTo>
                    <a:pt x="515962" y="1264285"/>
                  </a:lnTo>
                  <a:lnTo>
                    <a:pt x="514997" y="1213485"/>
                  </a:lnTo>
                  <a:lnTo>
                    <a:pt x="514731" y="1162685"/>
                  </a:lnTo>
                  <a:lnTo>
                    <a:pt x="514654" y="1048385"/>
                  </a:lnTo>
                  <a:lnTo>
                    <a:pt x="514311" y="1010285"/>
                  </a:lnTo>
                  <a:lnTo>
                    <a:pt x="514121" y="997585"/>
                  </a:lnTo>
                  <a:lnTo>
                    <a:pt x="529158" y="997585"/>
                  </a:lnTo>
                  <a:lnTo>
                    <a:pt x="557022" y="984885"/>
                  </a:lnTo>
                  <a:lnTo>
                    <a:pt x="583895" y="984885"/>
                  </a:lnTo>
                  <a:lnTo>
                    <a:pt x="609803" y="972185"/>
                  </a:lnTo>
                  <a:lnTo>
                    <a:pt x="634746" y="959485"/>
                  </a:lnTo>
                  <a:lnTo>
                    <a:pt x="665187" y="934085"/>
                  </a:lnTo>
                  <a:lnTo>
                    <a:pt x="694080" y="921385"/>
                  </a:lnTo>
                  <a:lnTo>
                    <a:pt x="721347" y="895985"/>
                  </a:lnTo>
                  <a:lnTo>
                    <a:pt x="734123" y="883285"/>
                  </a:lnTo>
                  <a:lnTo>
                    <a:pt x="759675" y="857885"/>
                  </a:lnTo>
                  <a:lnTo>
                    <a:pt x="771855" y="845185"/>
                  </a:lnTo>
                  <a:lnTo>
                    <a:pt x="781291" y="832485"/>
                  </a:lnTo>
                  <a:lnTo>
                    <a:pt x="785799" y="807085"/>
                  </a:lnTo>
                  <a:lnTo>
                    <a:pt x="786218" y="807085"/>
                  </a:lnTo>
                  <a:lnTo>
                    <a:pt x="784110" y="794385"/>
                  </a:lnTo>
                  <a:lnTo>
                    <a:pt x="788644" y="794385"/>
                  </a:lnTo>
                  <a:lnTo>
                    <a:pt x="808380" y="768985"/>
                  </a:lnTo>
                  <a:lnTo>
                    <a:pt x="826516" y="730885"/>
                  </a:lnTo>
                  <a:lnTo>
                    <a:pt x="843470" y="705485"/>
                  </a:lnTo>
                  <a:lnTo>
                    <a:pt x="859713" y="680085"/>
                  </a:lnTo>
                  <a:lnTo>
                    <a:pt x="874369" y="654685"/>
                  </a:lnTo>
                  <a:lnTo>
                    <a:pt x="887768" y="616585"/>
                  </a:lnTo>
                  <a:lnTo>
                    <a:pt x="899922" y="591185"/>
                  </a:lnTo>
                  <a:lnTo>
                    <a:pt x="910882" y="565785"/>
                  </a:lnTo>
                  <a:lnTo>
                    <a:pt x="921689" y="527685"/>
                  </a:lnTo>
                  <a:lnTo>
                    <a:pt x="931138" y="489585"/>
                  </a:lnTo>
                  <a:lnTo>
                    <a:pt x="939038" y="451485"/>
                  </a:lnTo>
                  <a:lnTo>
                    <a:pt x="945159" y="426085"/>
                  </a:lnTo>
                  <a:lnTo>
                    <a:pt x="950429" y="375285"/>
                  </a:lnTo>
                  <a:lnTo>
                    <a:pt x="952715" y="337185"/>
                  </a:lnTo>
                  <a:lnTo>
                    <a:pt x="951344" y="286385"/>
                  </a:lnTo>
                  <a:lnTo>
                    <a:pt x="945603" y="248285"/>
                  </a:lnTo>
                  <a:lnTo>
                    <a:pt x="931303" y="197485"/>
                  </a:lnTo>
                  <a:lnTo>
                    <a:pt x="904735" y="146685"/>
                  </a:lnTo>
                  <a:lnTo>
                    <a:pt x="858253" y="108585"/>
                  </a:lnTo>
                  <a:lnTo>
                    <a:pt x="802424" y="83185"/>
                  </a:lnTo>
                  <a:lnTo>
                    <a:pt x="786066" y="70485"/>
                  </a:lnTo>
                  <a:lnTo>
                    <a:pt x="752640" y="70485"/>
                  </a:lnTo>
                  <a:lnTo>
                    <a:pt x="735266" y="57785"/>
                  </a:lnTo>
                  <a:lnTo>
                    <a:pt x="703694" y="57785"/>
                  </a:lnTo>
                  <a:lnTo>
                    <a:pt x="689317" y="45085"/>
                  </a:lnTo>
                  <a:lnTo>
                    <a:pt x="677519" y="32385"/>
                  </a:lnTo>
                  <a:lnTo>
                    <a:pt x="671093" y="32385"/>
                  </a:lnTo>
                  <a:lnTo>
                    <a:pt x="662800" y="19685"/>
                  </a:lnTo>
                  <a:lnTo>
                    <a:pt x="608177" y="19685"/>
                  </a:lnTo>
                  <a:lnTo>
                    <a:pt x="593077" y="32385"/>
                  </a:lnTo>
                  <a:lnTo>
                    <a:pt x="582320" y="45085"/>
                  </a:lnTo>
                  <a:lnTo>
                    <a:pt x="575919" y="70485"/>
                  </a:lnTo>
                  <a:lnTo>
                    <a:pt x="575411" y="83185"/>
                  </a:lnTo>
                  <a:lnTo>
                    <a:pt x="580542" y="108585"/>
                  </a:lnTo>
                  <a:lnTo>
                    <a:pt x="591032" y="121285"/>
                  </a:lnTo>
                  <a:lnTo>
                    <a:pt x="608241" y="133985"/>
                  </a:lnTo>
                  <a:lnTo>
                    <a:pt x="712673" y="133985"/>
                  </a:lnTo>
                  <a:lnTo>
                    <a:pt x="772071" y="159385"/>
                  </a:lnTo>
                  <a:lnTo>
                    <a:pt x="801204" y="159385"/>
                  </a:lnTo>
                  <a:lnTo>
                    <a:pt x="826858" y="184785"/>
                  </a:lnTo>
                  <a:lnTo>
                    <a:pt x="846531" y="197485"/>
                  </a:lnTo>
                  <a:lnTo>
                    <a:pt x="860348" y="222885"/>
                  </a:lnTo>
                  <a:lnTo>
                    <a:pt x="868387" y="248285"/>
                  </a:lnTo>
                  <a:lnTo>
                    <a:pt x="874001" y="286385"/>
                  </a:lnTo>
                  <a:lnTo>
                    <a:pt x="875665" y="324485"/>
                  </a:lnTo>
                  <a:lnTo>
                    <a:pt x="873683" y="375285"/>
                  </a:lnTo>
                  <a:lnTo>
                    <a:pt x="868362" y="413385"/>
                  </a:lnTo>
                  <a:lnTo>
                    <a:pt x="858075" y="464185"/>
                  </a:lnTo>
                  <a:lnTo>
                    <a:pt x="844105" y="514985"/>
                  </a:lnTo>
                  <a:lnTo>
                    <a:pt x="826833" y="565785"/>
                  </a:lnTo>
                  <a:lnTo>
                    <a:pt x="806627" y="603885"/>
                  </a:lnTo>
                  <a:lnTo>
                    <a:pt x="794169" y="629285"/>
                  </a:lnTo>
                  <a:lnTo>
                    <a:pt x="780796" y="654685"/>
                  </a:lnTo>
                  <a:lnTo>
                    <a:pt x="766648" y="680085"/>
                  </a:lnTo>
                  <a:lnTo>
                    <a:pt x="751865" y="705485"/>
                  </a:lnTo>
                  <a:lnTo>
                    <a:pt x="746188" y="718185"/>
                  </a:lnTo>
                  <a:lnTo>
                    <a:pt x="740257" y="730885"/>
                  </a:lnTo>
                  <a:lnTo>
                    <a:pt x="732980" y="743585"/>
                  </a:lnTo>
                  <a:lnTo>
                    <a:pt x="723239" y="743585"/>
                  </a:lnTo>
                  <a:lnTo>
                    <a:pt x="706729" y="756285"/>
                  </a:lnTo>
                  <a:lnTo>
                    <a:pt x="692480" y="756285"/>
                  </a:lnTo>
                  <a:lnTo>
                    <a:pt x="679678" y="768985"/>
                  </a:lnTo>
                  <a:lnTo>
                    <a:pt x="667473" y="781685"/>
                  </a:lnTo>
                  <a:lnTo>
                    <a:pt x="635749" y="819785"/>
                  </a:lnTo>
                  <a:lnTo>
                    <a:pt x="601510" y="845185"/>
                  </a:lnTo>
                  <a:lnTo>
                    <a:pt x="563816" y="857885"/>
                  </a:lnTo>
                  <a:lnTo>
                    <a:pt x="521677" y="883285"/>
                  </a:lnTo>
                  <a:lnTo>
                    <a:pt x="446506" y="883285"/>
                  </a:lnTo>
                  <a:lnTo>
                    <a:pt x="376504" y="857885"/>
                  </a:lnTo>
                  <a:lnTo>
                    <a:pt x="323557" y="819785"/>
                  </a:lnTo>
                  <a:lnTo>
                    <a:pt x="299872" y="794385"/>
                  </a:lnTo>
                  <a:lnTo>
                    <a:pt x="278015" y="781685"/>
                  </a:lnTo>
                  <a:lnTo>
                    <a:pt x="268312" y="768985"/>
                  </a:lnTo>
                  <a:lnTo>
                    <a:pt x="257746" y="756285"/>
                  </a:lnTo>
                  <a:lnTo>
                    <a:pt x="245973" y="756285"/>
                  </a:lnTo>
                  <a:lnTo>
                    <a:pt x="232676" y="743585"/>
                  </a:lnTo>
                  <a:lnTo>
                    <a:pt x="221449" y="743585"/>
                  </a:lnTo>
                  <a:lnTo>
                    <a:pt x="217246" y="730885"/>
                  </a:lnTo>
                  <a:lnTo>
                    <a:pt x="199961" y="705485"/>
                  </a:lnTo>
                  <a:lnTo>
                    <a:pt x="183426" y="680085"/>
                  </a:lnTo>
                  <a:lnTo>
                    <a:pt x="168008" y="654685"/>
                  </a:lnTo>
                  <a:lnTo>
                    <a:pt x="154038" y="629285"/>
                  </a:lnTo>
                  <a:lnTo>
                    <a:pt x="134277" y="578485"/>
                  </a:lnTo>
                  <a:lnTo>
                    <a:pt x="125158" y="565785"/>
                  </a:lnTo>
                  <a:lnTo>
                    <a:pt x="117551" y="540385"/>
                  </a:lnTo>
                  <a:lnTo>
                    <a:pt x="107899" y="502285"/>
                  </a:lnTo>
                  <a:lnTo>
                    <a:pt x="98628" y="476885"/>
                  </a:lnTo>
                  <a:lnTo>
                    <a:pt x="90779" y="438785"/>
                  </a:lnTo>
                  <a:lnTo>
                    <a:pt x="85394" y="413385"/>
                  </a:lnTo>
                  <a:lnTo>
                    <a:pt x="82003" y="387985"/>
                  </a:lnTo>
                  <a:lnTo>
                    <a:pt x="78994" y="349885"/>
                  </a:lnTo>
                  <a:lnTo>
                    <a:pt x="77431" y="324485"/>
                  </a:lnTo>
                  <a:lnTo>
                    <a:pt x="78359" y="299085"/>
                  </a:lnTo>
                  <a:lnTo>
                    <a:pt x="80022" y="286385"/>
                  </a:lnTo>
                  <a:lnTo>
                    <a:pt x="82219" y="273685"/>
                  </a:lnTo>
                  <a:lnTo>
                    <a:pt x="84747" y="248285"/>
                  </a:lnTo>
                  <a:lnTo>
                    <a:pt x="100342" y="210185"/>
                  </a:lnTo>
                  <a:lnTo>
                    <a:pt x="143586" y="172085"/>
                  </a:lnTo>
                  <a:lnTo>
                    <a:pt x="183832" y="146685"/>
                  </a:lnTo>
                  <a:lnTo>
                    <a:pt x="204952" y="146685"/>
                  </a:lnTo>
                  <a:lnTo>
                    <a:pt x="229781" y="133985"/>
                  </a:lnTo>
                  <a:lnTo>
                    <a:pt x="306717" y="133985"/>
                  </a:lnTo>
                  <a:lnTo>
                    <a:pt x="322465" y="146685"/>
                  </a:lnTo>
                  <a:lnTo>
                    <a:pt x="337883" y="133985"/>
                  </a:lnTo>
                  <a:lnTo>
                    <a:pt x="352450" y="133985"/>
                  </a:lnTo>
                  <a:lnTo>
                    <a:pt x="365620" y="121285"/>
                  </a:lnTo>
                  <a:lnTo>
                    <a:pt x="375450" y="95885"/>
                  </a:lnTo>
                  <a:lnTo>
                    <a:pt x="379628" y="83185"/>
                  </a:lnTo>
                  <a:lnTo>
                    <a:pt x="379031" y="70485"/>
                  </a:lnTo>
                  <a:lnTo>
                    <a:pt x="374535" y="57785"/>
                  </a:lnTo>
                  <a:lnTo>
                    <a:pt x="353923" y="32385"/>
                  </a:lnTo>
                  <a:lnTo>
                    <a:pt x="325856" y="19685"/>
                  </a:lnTo>
                  <a:lnTo>
                    <a:pt x="295579" y="19685"/>
                  </a:lnTo>
                  <a:lnTo>
                    <a:pt x="268300" y="45085"/>
                  </a:lnTo>
                  <a:lnTo>
                    <a:pt x="262483" y="45085"/>
                  </a:lnTo>
                  <a:lnTo>
                    <a:pt x="256654" y="57785"/>
                  </a:lnTo>
                  <a:lnTo>
                    <a:pt x="248018" y="57785"/>
                  </a:lnTo>
                  <a:lnTo>
                    <a:pt x="207987" y="70485"/>
                  </a:lnTo>
                  <a:lnTo>
                    <a:pt x="168033" y="70485"/>
                  </a:lnTo>
                  <a:lnTo>
                    <a:pt x="128917" y="83185"/>
                  </a:lnTo>
                  <a:lnTo>
                    <a:pt x="91401" y="108585"/>
                  </a:lnTo>
                  <a:lnTo>
                    <a:pt x="65519" y="121285"/>
                  </a:lnTo>
                  <a:lnTo>
                    <a:pt x="28092" y="172085"/>
                  </a:lnTo>
                  <a:lnTo>
                    <a:pt x="5753" y="235585"/>
                  </a:lnTo>
                  <a:lnTo>
                    <a:pt x="1168" y="273685"/>
                  </a:lnTo>
                  <a:lnTo>
                    <a:pt x="0" y="311785"/>
                  </a:lnTo>
                  <a:lnTo>
                    <a:pt x="419" y="349885"/>
                  </a:lnTo>
                  <a:lnTo>
                    <a:pt x="3911" y="400685"/>
                  </a:lnTo>
                  <a:lnTo>
                    <a:pt x="12115" y="451485"/>
                  </a:lnTo>
                  <a:lnTo>
                    <a:pt x="24015" y="502285"/>
                  </a:lnTo>
                  <a:lnTo>
                    <a:pt x="38544" y="553085"/>
                  </a:lnTo>
                  <a:lnTo>
                    <a:pt x="46075" y="565785"/>
                  </a:lnTo>
                  <a:lnTo>
                    <a:pt x="54178" y="591185"/>
                  </a:lnTo>
                  <a:lnTo>
                    <a:pt x="62877" y="616585"/>
                  </a:lnTo>
                  <a:lnTo>
                    <a:pt x="72174" y="629285"/>
                  </a:lnTo>
                  <a:lnTo>
                    <a:pt x="83845" y="654685"/>
                  </a:lnTo>
                  <a:lnTo>
                    <a:pt x="96215" y="680085"/>
                  </a:lnTo>
                  <a:lnTo>
                    <a:pt x="121704" y="730885"/>
                  </a:lnTo>
                  <a:lnTo>
                    <a:pt x="135940" y="756285"/>
                  </a:lnTo>
                  <a:lnTo>
                    <a:pt x="151485" y="768985"/>
                  </a:lnTo>
                  <a:lnTo>
                    <a:pt x="164414" y="794385"/>
                  </a:lnTo>
                  <a:lnTo>
                    <a:pt x="170853" y="819785"/>
                  </a:lnTo>
                  <a:lnTo>
                    <a:pt x="174510" y="832485"/>
                  </a:lnTo>
                  <a:lnTo>
                    <a:pt x="182245" y="845185"/>
                  </a:lnTo>
                  <a:lnTo>
                    <a:pt x="191884" y="857885"/>
                  </a:lnTo>
                  <a:lnTo>
                    <a:pt x="201256" y="870585"/>
                  </a:lnTo>
                  <a:lnTo>
                    <a:pt x="222834" y="883285"/>
                  </a:lnTo>
                  <a:lnTo>
                    <a:pt x="246113" y="908685"/>
                  </a:lnTo>
                  <a:lnTo>
                    <a:pt x="270802" y="934085"/>
                  </a:lnTo>
                  <a:lnTo>
                    <a:pt x="325323" y="959485"/>
                  </a:lnTo>
                  <a:lnTo>
                    <a:pt x="386740" y="984885"/>
                  </a:lnTo>
                  <a:lnTo>
                    <a:pt x="419735" y="997585"/>
                  </a:lnTo>
                  <a:lnTo>
                    <a:pt x="432498" y="997585"/>
                  </a:lnTo>
                  <a:lnTo>
                    <a:pt x="435152" y="1010285"/>
                  </a:lnTo>
                  <a:lnTo>
                    <a:pt x="435838" y="1010285"/>
                  </a:lnTo>
                  <a:lnTo>
                    <a:pt x="435394" y="1048385"/>
                  </a:lnTo>
                  <a:lnTo>
                    <a:pt x="435368" y="1111885"/>
                  </a:lnTo>
                  <a:lnTo>
                    <a:pt x="435483" y="1213485"/>
                  </a:lnTo>
                  <a:lnTo>
                    <a:pt x="436194" y="1264285"/>
                  </a:lnTo>
                  <a:lnTo>
                    <a:pt x="439699" y="1327785"/>
                  </a:lnTo>
                  <a:lnTo>
                    <a:pt x="448132" y="1378585"/>
                  </a:lnTo>
                  <a:lnTo>
                    <a:pt x="463588" y="1429385"/>
                  </a:lnTo>
                  <a:lnTo>
                    <a:pt x="491515" y="1480185"/>
                  </a:lnTo>
                  <a:lnTo>
                    <a:pt x="508685" y="1518285"/>
                  </a:lnTo>
                  <a:lnTo>
                    <a:pt x="528332" y="1543685"/>
                  </a:lnTo>
                  <a:lnTo>
                    <a:pt x="546773" y="1556385"/>
                  </a:lnTo>
                  <a:lnTo>
                    <a:pt x="566483" y="1581785"/>
                  </a:lnTo>
                  <a:lnTo>
                    <a:pt x="587387" y="1607185"/>
                  </a:lnTo>
                  <a:lnTo>
                    <a:pt x="609422" y="1619885"/>
                  </a:lnTo>
                  <a:lnTo>
                    <a:pt x="629843" y="1632585"/>
                  </a:lnTo>
                  <a:lnTo>
                    <a:pt x="651090" y="1645285"/>
                  </a:lnTo>
                  <a:lnTo>
                    <a:pt x="673112" y="1657985"/>
                  </a:lnTo>
                  <a:lnTo>
                    <a:pt x="695820" y="1670685"/>
                  </a:lnTo>
                  <a:lnTo>
                    <a:pt x="768045" y="1696085"/>
                  </a:lnTo>
                  <a:lnTo>
                    <a:pt x="941578" y="1696085"/>
                  </a:lnTo>
                  <a:lnTo>
                    <a:pt x="1034694" y="1670685"/>
                  </a:lnTo>
                  <a:lnTo>
                    <a:pt x="1062062" y="1657985"/>
                  </a:lnTo>
                  <a:lnTo>
                    <a:pt x="1088339" y="1632585"/>
                  </a:lnTo>
                  <a:lnTo>
                    <a:pt x="1113548" y="1619885"/>
                  </a:lnTo>
                  <a:lnTo>
                    <a:pt x="1137729" y="1594485"/>
                  </a:lnTo>
                  <a:lnTo>
                    <a:pt x="1169797" y="1569085"/>
                  </a:lnTo>
                  <a:lnTo>
                    <a:pt x="1198295" y="1543685"/>
                  </a:lnTo>
                  <a:lnTo>
                    <a:pt x="1223086" y="1505585"/>
                  </a:lnTo>
                  <a:lnTo>
                    <a:pt x="1244028" y="1467485"/>
                  </a:lnTo>
                  <a:lnTo>
                    <a:pt x="1263802" y="1416685"/>
                  </a:lnTo>
                  <a:lnTo>
                    <a:pt x="1277289" y="1365885"/>
                  </a:lnTo>
                  <a:lnTo>
                    <a:pt x="1284757" y="1315085"/>
                  </a:lnTo>
                  <a:lnTo>
                    <a:pt x="1286497" y="1264285"/>
                  </a:lnTo>
                  <a:lnTo>
                    <a:pt x="1285900" y="1213485"/>
                  </a:lnTo>
                  <a:lnTo>
                    <a:pt x="1285900" y="1162685"/>
                  </a:lnTo>
                  <a:lnTo>
                    <a:pt x="1286141" y="1111885"/>
                  </a:lnTo>
                  <a:lnTo>
                    <a:pt x="1286268" y="1061085"/>
                  </a:lnTo>
                  <a:lnTo>
                    <a:pt x="1286573" y="1048385"/>
                  </a:lnTo>
                  <a:lnTo>
                    <a:pt x="1288427" y="1035685"/>
                  </a:lnTo>
                  <a:lnTo>
                    <a:pt x="1302372" y="1035685"/>
                  </a:lnTo>
                  <a:lnTo>
                    <a:pt x="1320838" y="1022985"/>
                  </a:lnTo>
                  <a:lnTo>
                    <a:pt x="1339024" y="1022985"/>
                  </a:lnTo>
                  <a:lnTo>
                    <a:pt x="1356487" y="1010285"/>
                  </a:lnTo>
                  <a:lnTo>
                    <a:pt x="1372806" y="997585"/>
                  </a:lnTo>
                  <a:lnTo>
                    <a:pt x="1413611" y="972185"/>
                  </a:lnTo>
                  <a:lnTo>
                    <a:pt x="1421638" y="959485"/>
                  </a:lnTo>
                  <a:lnTo>
                    <a:pt x="1445679" y="921385"/>
                  </a:lnTo>
                  <a:lnTo>
                    <a:pt x="1467891" y="883285"/>
                  </a:lnTo>
                  <a:lnTo>
                    <a:pt x="1479092" y="832485"/>
                  </a:lnTo>
                  <a:lnTo>
                    <a:pt x="1479423" y="781685"/>
                  </a:lnTo>
                  <a:close/>
                </a:path>
                <a:path w="5925184" h="1696084">
                  <a:moveTo>
                    <a:pt x="5718594" y="185572"/>
                  </a:moveTo>
                  <a:lnTo>
                    <a:pt x="5711888" y="136105"/>
                  </a:lnTo>
                  <a:lnTo>
                    <a:pt x="5693143" y="91643"/>
                  </a:lnTo>
                  <a:lnTo>
                    <a:pt x="5675122" y="68287"/>
                  </a:lnTo>
                  <a:lnTo>
                    <a:pt x="5664098" y="53987"/>
                  </a:lnTo>
                  <a:lnTo>
                    <a:pt x="5650408" y="43434"/>
                  </a:lnTo>
                  <a:lnTo>
                    <a:pt x="5650408" y="183540"/>
                  </a:lnTo>
                  <a:lnTo>
                    <a:pt x="5642622" y="228168"/>
                  </a:lnTo>
                  <a:lnTo>
                    <a:pt x="5618518" y="265696"/>
                  </a:lnTo>
                  <a:lnTo>
                    <a:pt x="5582043" y="291947"/>
                  </a:lnTo>
                  <a:lnTo>
                    <a:pt x="5537162" y="302768"/>
                  </a:lnTo>
                  <a:lnTo>
                    <a:pt x="5491302" y="295097"/>
                  </a:lnTo>
                  <a:lnTo>
                    <a:pt x="5453062" y="271056"/>
                  </a:lnTo>
                  <a:lnTo>
                    <a:pt x="5426341" y="234302"/>
                  </a:lnTo>
                  <a:lnTo>
                    <a:pt x="5415064" y="188518"/>
                  </a:lnTo>
                  <a:lnTo>
                    <a:pt x="5422493" y="144589"/>
                  </a:lnTo>
                  <a:lnTo>
                    <a:pt x="5446039" y="107022"/>
                  </a:lnTo>
                  <a:lnTo>
                    <a:pt x="5481320" y="80149"/>
                  </a:lnTo>
                  <a:lnTo>
                    <a:pt x="5523979" y="68287"/>
                  </a:lnTo>
                  <a:lnTo>
                    <a:pt x="5571871" y="74777"/>
                  </a:lnTo>
                  <a:lnTo>
                    <a:pt x="5612041" y="98450"/>
                  </a:lnTo>
                  <a:lnTo>
                    <a:pt x="5639790" y="135851"/>
                  </a:lnTo>
                  <a:lnTo>
                    <a:pt x="5650408" y="183540"/>
                  </a:lnTo>
                  <a:lnTo>
                    <a:pt x="5650408" y="43434"/>
                  </a:lnTo>
                  <a:lnTo>
                    <a:pt x="5626493" y="24968"/>
                  </a:lnTo>
                  <a:lnTo>
                    <a:pt x="5582056" y="6362"/>
                  </a:lnTo>
                  <a:lnTo>
                    <a:pt x="5532526" y="0"/>
                  </a:lnTo>
                  <a:lnTo>
                    <a:pt x="5483390" y="6629"/>
                  </a:lnTo>
                  <a:lnTo>
                    <a:pt x="5439219" y="24853"/>
                  </a:lnTo>
                  <a:lnTo>
                    <a:pt x="5401780" y="53225"/>
                  </a:lnTo>
                  <a:lnTo>
                    <a:pt x="5372849" y="90297"/>
                  </a:lnTo>
                  <a:lnTo>
                    <a:pt x="5354193" y="134632"/>
                  </a:lnTo>
                  <a:lnTo>
                    <a:pt x="5347767" y="183540"/>
                  </a:lnTo>
                  <a:lnTo>
                    <a:pt x="5347716" y="185572"/>
                  </a:lnTo>
                  <a:lnTo>
                    <a:pt x="5354218" y="235470"/>
                  </a:lnTo>
                  <a:lnTo>
                    <a:pt x="5372836" y="280263"/>
                  </a:lnTo>
                  <a:lnTo>
                    <a:pt x="5401754" y="317652"/>
                  </a:lnTo>
                  <a:lnTo>
                    <a:pt x="5439270" y="346138"/>
                  </a:lnTo>
                  <a:lnTo>
                    <a:pt x="5483682" y="364197"/>
                  </a:lnTo>
                  <a:lnTo>
                    <a:pt x="5533275" y="370357"/>
                  </a:lnTo>
                  <a:lnTo>
                    <a:pt x="5584495" y="363359"/>
                  </a:lnTo>
                  <a:lnTo>
                    <a:pt x="5629186" y="344284"/>
                  </a:lnTo>
                  <a:lnTo>
                    <a:pt x="5666143" y="315048"/>
                  </a:lnTo>
                  <a:lnTo>
                    <a:pt x="5675312" y="302768"/>
                  </a:lnTo>
                  <a:lnTo>
                    <a:pt x="5694159" y="277558"/>
                  </a:lnTo>
                  <a:lnTo>
                    <a:pt x="5712053" y="233756"/>
                  </a:lnTo>
                  <a:lnTo>
                    <a:pt x="5718594" y="185572"/>
                  </a:lnTo>
                  <a:close/>
                </a:path>
                <a:path w="5925184" h="1696084">
                  <a:moveTo>
                    <a:pt x="5924601" y="758710"/>
                  </a:moveTo>
                  <a:lnTo>
                    <a:pt x="5912485" y="733310"/>
                  </a:lnTo>
                  <a:lnTo>
                    <a:pt x="5888431" y="707910"/>
                  </a:lnTo>
                  <a:lnTo>
                    <a:pt x="5857519" y="696468"/>
                  </a:lnTo>
                  <a:lnTo>
                    <a:pt x="5857519" y="784110"/>
                  </a:lnTo>
                  <a:lnTo>
                    <a:pt x="5846369" y="784110"/>
                  </a:lnTo>
                  <a:lnTo>
                    <a:pt x="5829795" y="796810"/>
                  </a:lnTo>
                  <a:lnTo>
                    <a:pt x="5669115" y="796810"/>
                  </a:lnTo>
                  <a:lnTo>
                    <a:pt x="5614352" y="809510"/>
                  </a:lnTo>
                  <a:lnTo>
                    <a:pt x="5541810" y="809510"/>
                  </a:lnTo>
                  <a:lnTo>
                    <a:pt x="5527459" y="796810"/>
                  </a:lnTo>
                  <a:lnTo>
                    <a:pt x="5516219" y="784110"/>
                  </a:lnTo>
                  <a:lnTo>
                    <a:pt x="5507787" y="771410"/>
                  </a:lnTo>
                  <a:lnTo>
                    <a:pt x="5494032" y="746010"/>
                  </a:lnTo>
                  <a:lnTo>
                    <a:pt x="5480723" y="707910"/>
                  </a:lnTo>
                  <a:lnTo>
                    <a:pt x="5467578" y="682510"/>
                  </a:lnTo>
                  <a:lnTo>
                    <a:pt x="5454332" y="644410"/>
                  </a:lnTo>
                  <a:lnTo>
                    <a:pt x="5451183" y="644410"/>
                  </a:lnTo>
                  <a:lnTo>
                    <a:pt x="5454434" y="631710"/>
                  </a:lnTo>
                  <a:lnTo>
                    <a:pt x="5466385" y="619010"/>
                  </a:lnTo>
                  <a:lnTo>
                    <a:pt x="5478373" y="593610"/>
                  </a:lnTo>
                  <a:lnTo>
                    <a:pt x="5503380" y="555510"/>
                  </a:lnTo>
                  <a:lnTo>
                    <a:pt x="5544020" y="644410"/>
                  </a:lnTo>
                  <a:lnTo>
                    <a:pt x="5551271" y="669810"/>
                  </a:lnTo>
                  <a:lnTo>
                    <a:pt x="5558561" y="682510"/>
                  </a:lnTo>
                  <a:lnTo>
                    <a:pt x="5565699" y="695210"/>
                  </a:lnTo>
                  <a:lnTo>
                    <a:pt x="5572430" y="707910"/>
                  </a:lnTo>
                  <a:lnTo>
                    <a:pt x="5579542" y="720610"/>
                  </a:lnTo>
                  <a:lnTo>
                    <a:pt x="5589067" y="733310"/>
                  </a:lnTo>
                  <a:lnTo>
                    <a:pt x="5600903" y="746010"/>
                  </a:lnTo>
                  <a:lnTo>
                    <a:pt x="5717476" y="746010"/>
                  </a:lnTo>
                  <a:lnTo>
                    <a:pt x="5819953" y="758710"/>
                  </a:lnTo>
                  <a:lnTo>
                    <a:pt x="5840450" y="758710"/>
                  </a:lnTo>
                  <a:lnTo>
                    <a:pt x="5847042" y="771410"/>
                  </a:lnTo>
                  <a:lnTo>
                    <a:pt x="5857151" y="771410"/>
                  </a:lnTo>
                  <a:lnTo>
                    <a:pt x="5857519" y="784110"/>
                  </a:lnTo>
                  <a:lnTo>
                    <a:pt x="5857519" y="696468"/>
                  </a:lnTo>
                  <a:lnTo>
                    <a:pt x="5854141" y="695210"/>
                  </a:lnTo>
                  <a:lnTo>
                    <a:pt x="5804090" y="695210"/>
                  </a:lnTo>
                  <a:lnTo>
                    <a:pt x="5753722" y="682510"/>
                  </a:lnTo>
                  <a:lnTo>
                    <a:pt x="5641746" y="682510"/>
                  </a:lnTo>
                  <a:lnTo>
                    <a:pt x="5633313" y="669810"/>
                  </a:lnTo>
                  <a:lnTo>
                    <a:pt x="5626773" y="669810"/>
                  </a:lnTo>
                  <a:lnTo>
                    <a:pt x="5599328" y="606310"/>
                  </a:lnTo>
                  <a:lnTo>
                    <a:pt x="5576836" y="555510"/>
                  </a:lnTo>
                  <a:lnTo>
                    <a:pt x="5531497" y="453910"/>
                  </a:lnTo>
                  <a:lnTo>
                    <a:pt x="5504332" y="415810"/>
                  </a:lnTo>
                  <a:lnTo>
                    <a:pt x="5465407" y="390410"/>
                  </a:lnTo>
                  <a:lnTo>
                    <a:pt x="5439778" y="365010"/>
                  </a:lnTo>
                  <a:lnTo>
                    <a:pt x="5388800" y="339610"/>
                  </a:lnTo>
                  <a:lnTo>
                    <a:pt x="5370309" y="326910"/>
                  </a:lnTo>
                  <a:lnTo>
                    <a:pt x="5351259" y="314210"/>
                  </a:lnTo>
                  <a:lnTo>
                    <a:pt x="5331180" y="301510"/>
                  </a:lnTo>
                  <a:lnTo>
                    <a:pt x="5309603" y="301510"/>
                  </a:lnTo>
                  <a:lnTo>
                    <a:pt x="5119878" y="250710"/>
                  </a:lnTo>
                  <a:lnTo>
                    <a:pt x="5072634" y="250710"/>
                  </a:lnTo>
                  <a:lnTo>
                    <a:pt x="5042014" y="238010"/>
                  </a:lnTo>
                  <a:lnTo>
                    <a:pt x="5013185" y="238010"/>
                  </a:lnTo>
                  <a:lnTo>
                    <a:pt x="4985855" y="250710"/>
                  </a:lnTo>
                  <a:lnTo>
                    <a:pt x="4959743" y="263410"/>
                  </a:lnTo>
                  <a:lnTo>
                    <a:pt x="4918608" y="301510"/>
                  </a:lnTo>
                  <a:lnTo>
                    <a:pt x="4836071" y="365010"/>
                  </a:lnTo>
                  <a:lnTo>
                    <a:pt x="4794910" y="390410"/>
                  </a:lnTo>
                  <a:lnTo>
                    <a:pt x="4753991" y="428510"/>
                  </a:lnTo>
                  <a:lnTo>
                    <a:pt x="4733658" y="441210"/>
                  </a:lnTo>
                  <a:lnTo>
                    <a:pt x="4715256" y="466610"/>
                  </a:lnTo>
                  <a:lnTo>
                    <a:pt x="4699838" y="479310"/>
                  </a:lnTo>
                  <a:lnTo>
                    <a:pt x="4688484" y="504710"/>
                  </a:lnTo>
                  <a:lnTo>
                    <a:pt x="4684395" y="542810"/>
                  </a:lnTo>
                  <a:lnTo>
                    <a:pt x="4694974" y="580910"/>
                  </a:lnTo>
                  <a:lnTo>
                    <a:pt x="4717974" y="593610"/>
                  </a:lnTo>
                  <a:lnTo>
                    <a:pt x="4751159" y="606310"/>
                  </a:lnTo>
                  <a:lnTo>
                    <a:pt x="4784788" y="606310"/>
                  </a:lnTo>
                  <a:lnTo>
                    <a:pt x="4800981" y="593610"/>
                  </a:lnTo>
                  <a:lnTo>
                    <a:pt x="4816513" y="593610"/>
                  </a:lnTo>
                  <a:lnTo>
                    <a:pt x="4907635" y="542810"/>
                  </a:lnTo>
                  <a:lnTo>
                    <a:pt x="4998593" y="492010"/>
                  </a:lnTo>
                  <a:lnTo>
                    <a:pt x="5048377" y="466610"/>
                  </a:lnTo>
                  <a:lnTo>
                    <a:pt x="5052352" y="466610"/>
                  </a:lnTo>
                  <a:lnTo>
                    <a:pt x="5078984" y="479310"/>
                  </a:lnTo>
                  <a:lnTo>
                    <a:pt x="5100561" y="479310"/>
                  </a:lnTo>
                  <a:lnTo>
                    <a:pt x="5145202" y="492010"/>
                  </a:lnTo>
                  <a:lnTo>
                    <a:pt x="5121694" y="517410"/>
                  </a:lnTo>
                  <a:lnTo>
                    <a:pt x="5098631" y="555510"/>
                  </a:lnTo>
                  <a:lnTo>
                    <a:pt x="5075987" y="593610"/>
                  </a:lnTo>
                  <a:lnTo>
                    <a:pt x="5053698" y="619010"/>
                  </a:lnTo>
                  <a:lnTo>
                    <a:pt x="5027765" y="657110"/>
                  </a:lnTo>
                  <a:lnTo>
                    <a:pt x="5001514" y="695210"/>
                  </a:lnTo>
                  <a:lnTo>
                    <a:pt x="4976292" y="733310"/>
                  </a:lnTo>
                  <a:lnTo>
                    <a:pt x="4953432" y="784110"/>
                  </a:lnTo>
                  <a:lnTo>
                    <a:pt x="4944008" y="796810"/>
                  </a:lnTo>
                  <a:lnTo>
                    <a:pt x="4935855" y="822210"/>
                  </a:lnTo>
                  <a:lnTo>
                    <a:pt x="4929898" y="834910"/>
                  </a:lnTo>
                  <a:lnTo>
                    <a:pt x="4926990" y="860310"/>
                  </a:lnTo>
                  <a:lnTo>
                    <a:pt x="4925758" y="873010"/>
                  </a:lnTo>
                  <a:lnTo>
                    <a:pt x="4923142" y="885710"/>
                  </a:lnTo>
                  <a:lnTo>
                    <a:pt x="4918989" y="885710"/>
                  </a:lnTo>
                  <a:lnTo>
                    <a:pt x="4913160" y="898410"/>
                  </a:lnTo>
                  <a:lnTo>
                    <a:pt x="4890465" y="936510"/>
                  </a:lnTo>
                  <a:lnTo>
                    <a:pt x="4867872" y="961910"/>
                  </a:lnTo>
                  <a:lnTo>
                    <a:pt x="4845748" y="1000010"/>
                  </a:lnTo>
                  <a:lnTo>
                    <a:pt x="4824488" y="1025410"/>
                  </a:lnTo>
                  <a:lnTo>
                    <a:pt x="4810671" y="1050810"/>
                  </a:lnTo>
                  <a:lnTo>
                    <a:pt x="4794821" y="1063510"/>
                  </a:lnTo>
                  <a:lnTo>
                    <a:pt x="4775543" y="1076210"/>
                  </a:lnTo>
                  <a:lnTo>
                    <a:pt x="4748174" y="1076210"/>
                  </a:lnTo>
                  <a:lnTo>
                    <a:pt x="4514774" y="1088910"/>
                  </a:lnTo>
                  <a:lnTo>
                    <a:pt x="4464342" y="1088910"/>
                  </a:lnTo>
                  <a:lnTo>
                    <a:pt x="4440021" y="1101610"/>
                  </a:lnTo>
                  <a:lnTo>
                    <a:pt x="4397222" y="1127010"/>
                  </a:lnTo>
                  <a:lnTo>
                    <a:pt x="4373143" y="1165110"/>
                  </a:lnTo>
                  <a:lnTo>
                    <a:pt x="4369308" y="1190510"/>
                  </a:lnTo>
                  <a:lnTo>
                    <a:pt x="4373613" y="1215910"/>
                  </a:lnTo>
                  <a:lnTo>
                    <a:pt x="4388345" y="1241310"/>
                  </a:lnTo>
                  <a:lnTo>
                    <a:pt x="4412602" y="1266710"/>
                  </a:lnTo>
                  <a:lnTo>
                    <a:pt x="4445470" y="1279410"/>
                  </a:lnTo>
                  <a:lnTo>
                    <a:pt x="4489831" y="1292110"/>
                  </a:lnTo>
                  <a:lnTo>
                    <a:pt x="4579848" y="1292110"/>
                  </a:lnTo>
                  <a:lnTo>
                    <a:pt x="4624959" y="1304810"/>
                  </a:lnTo>
                  <a:lnTo>
                    <a:pt x="4761789" y="1304810"/>
                  </a:lnTo>
                  <a:lnTo>
                    <a:pt x="4807445" y="1317510"/>
                  </a:lnTo>
                  <a:lnTo>
                    <a:pt x="4892637" y="1317510"/>
                  </a:lnTo>
                  <a:lnTo>
                    <a:pt x="4918507" y="1304810"/>
                  </a:lnTo>
                  <a:lnTo>
                    <a:pt x="4941240" y="1292110"/>
                  </a:lnTo>
                  <a:lnTo>
                    <a:pt x="4961115" y="1266710"/>
                  </a:lnTo>
                  <a:lnTo>
                    <a:pt x="4978400" y="1254010"/>
                  </a:lnTo>
                  <a:lnTo>
                    <a:pt x="4985423" y="1241310"/>
                  </a:lnTo>
                  <a:lnTo>
                    <a:pt x="5006479" y="1203210"/>
                  </a:lnTo>
                  <a:lnTo>
                    <a:pt x="5090630" y="1088910"/>
                  </a:lnTo>
                  <a:lnTo>
                    <a:pt x="5095087" y="1088910"/>
                  </a:lnTo>
                  <a:lnTo>
                    <a:pt x="5099520" y="1076210"/>
                  </a:lnTo>
                  <a:lnTo>
                    <a:pt x="5104587" y="1076210"/>
                  </a:lnTo>
                  <a:lnTo>
                    <a:pt x="5110962" y="1088910"/>
                  </a:lnTo>
                  <a:lnTo>
                    <a:pt x="5184978" y="1139710"/>
                  </a:lnTo>
                  <a:lnTo>
                    <a:pt x="5222164" y="1152410"/>
                  </a:lnTo>
                  <a:lnTo>
                    <a:pt x="5267045" y="1190510"/>
                  </a:lnTo>
                  <a:lnTo>
                    <a:pt x="5266474" y="1190510"/>
                  </a:lnTo>
                  <a:lnTo>
                    <a:pt x="5250129" y="1228610"/>
                  </a:lnTo>
                  <a:lnTo>
                    <a:pt x="5236807" y="1266710"/>
                  </a:lnTo>
                  <a:lnTo>
                    <a:pt x="5223637" y="1292110"/>
                  </a:lnTo>
                  <a:lnTo>
                    <a:pt x="5210670" y="1330210"/>
                  </a:lnTo>
                  <a:lnTo>
                    <a:pt x="5190439" y="1381010"/>
                  </a:lnTo>
                  <a:lnTo>
                    <a:pt x="5169865" y="1431810"/>
                  </a:lnTo>
                  <a:lnTo>
                    <a:pt x="5150332" y="1482610"/>
                  </a:lnTo>
                  <a:lnTo>
                    <a:pt x="5133289" y="1533410"/>
                  </a:lnTo>
                  <a:lnTo>
                    <a:pt x="5128323" y="1546110"/>
                  </a:lnTo>
                  <a:lnTo>
                    <a:pt x="5124640" y="1571510"/>
                  </a:lnTo>
                  <a:lnTo>
                    <a:pt x="5122583" y="1584210"/>
                  </a:lnTo>
                  <a:lnTo>
                    <a:pt x="5122456" y="1609610"/>
                  </a:lnTo>
                  <a:lnTo>
                    <a:pt x="5127904" y="1635010"/>
                  </a:lnTo>
                  <a:lnTo>
                    <a:pt x="5141214" y="1660410"/>
                  </a:lnTo>
                  <a:lnTo>
                    <a:pt x="5163032" y="1685810"/>
                  </a:lnTo>
                  <a:lnTo>
                    <a:pt x="5242522" y="1685810"/>
                  </a:lnTo>
                  <a:lnTo>
                    <a:pt x="5258663" y="1673110"/>
                  </a:lnTo>
                  <a:lnTo>
                    <a:pt x="5273649" y="1660410"/>
                  </a:lnTo>
                  <a:lnTo>
                    <a:pt x="5298922" y="1635010"/>
                  </a:lnTo>
                  <a:lnTo>
                    <a:pt x="5309870" y="1622310"/>
                  </a:lnTo>
                  <a:lnTo>
                    <a:pt x="5320817" y="1609610"/>
                  </a:lnTo>
                  <a:lnTo>
                    <a:pt x="5340147" y="1571510"/>
                  </a:lnTo>
                  <a:lnTo>
                    <a:pt x="5357736" y="1546110"/>
                  </a:lnTo>
                  <a:lnTo>
                    <a:pt x="5408219" y="1444510"/>
                  </a:lnTo>
                  <a:lnTo>
                    <a:pt x="5433314" y="1393710"/>
                  </a:lnTo>
                  <a:lnTo>
                    <a:pt x="5458345" y="1355610"/>
                  </a:lnTo>
                  <a:lnTo>
                    <a:pt x="5533390" y="1203210"/>
                  </a:lnTo>
                  <a:lnTo>
                    <a:pt x="5549506" y="1152410"/>
                  </a:lnTo>
                  <a:lnTo>
                    <a:pt x="5547423" y="1114310"/>
                  </a:lnTo>
                  <a:lnTo>
                    <a:pt x="5527649" y="1076210"/>
                  </a:lnTo>
                  <a:lnTo>
                    <a:pt x="5490692" y="1038110"/>
                  </a:lnTo>
                  <a:lnTo>
                    <a:pt x="5482895" y="1032878"/>
                  </a:lnTo>
                  <a:lnTo>
                    <a:pt x="5482895" y="1152410"/>
                  </a:lnTo>
                  <a:lnTo>
                    <a:pt x="5475402" y="1165110"/>
                  </a:lnTo>
                  <a:lnTo>
                    <a:pt x="5450497" y="1215910"/>
                  </a:lnTo>
                  <a:lnTo>
                    <a:pt x="5401145" y="1317510"/>
                  </a:lnTo>
                  <a:lnTo>
                    <a:pt x="5376443" y="1355610"/>
                  </a:lnTo>
                  <a:lnTo>
                    <a:pt x="5351564" y="1406410"/>
                  </a:lnTo>
                  <a:lnTo>
                    <a:pt x="5326367" y="1457210"/>
                  </a:lnTo>
                  <a:lnTo>
                    <a:pt x="5300738" y="1508010"/>
                  </a:lnTo>
                  <a:lnTo>
                    <a:pt x="5274551" y="1546110"/>
                  </a:lnTo>
                  <a:lnTo>
                    <a:pt x="5264874" y="1571510"/>
                  </a:lnTo>
                  <a:lnTo>
                    <a:pt x="5254104" y="1584210"/>
                  </a:lnTo>
                  <a:lnTo>
                    <a:pt x="5242179" y="1596910"/>
                  </a:lnTo>
                  <a:lnTo>
                    <a:pt x="5229047" y="1609610"/>
                  </a:lnTo>
                  <a:lnTo>
                    <a:pt x="5224259" y="1609610"/>
                  </a:lnTo>
                  <a:lnTo>
                    <a:pt x="5218735" y="1622310"/>
                  </a:lnTo>
                  <a:lnTo>
                    <a:pt x="5192509" y="1622310"/>
                  </a:lnTo>
                  <a:lnTo>
                    <a:pt x="5190693" y="1609610"/>
                  </a:lnTo>
                  <a:lnTo>
                    <a:pt x="5190452" y="1596910"/>
                  </a:lnTo>
                  <a:lnTo>
                    <a:pt x="5190655" y="1596910"/>
                  </a:lnTo>
                  <a:lnTo>
                    <a:pt x="5194744" y="1558810"/>
                  </a:lnTo>
                  <a:lnTo>
                    <a:pt x="5202618" y="1533410"/>
                  </a:lnTo>
                  <a:lnTo>
                    <a:pt x="5212981" y="1508010"/>
                  </a:lnTo>
                  <a:lnTo>
                    <a:pt x="5224577" y="1469910"/>
                  </a:lnTo>
                  <a:lnTo>
                    <a:pt x="5243322" y="1431810"/>
                  </a:lnTo>
                  <a:lnTo>
                    <a:pt x="5262130" y="1381010"/>
                  </a:lnTo>
                  <a:lnTo>
                    <a:pt x="5318696" y="1241310"/>
                  </a:lnTo>
                  <a:lnTo>
                    <a:pt x="5337518" y="1190510"/>
                  </a:lnTo>
                  <a:lnTo>
                    <a:pt x="5342267" y="1177810"/>
                  </a:lnTo>
                  <a:lnTo>
                    <a:pt x="5341340" y="1165110"/>
                  </a:lnTo>
                  <a:lnTo>
                    <a:pt x="5334457" y="1152410"/>
                  </a:lnTo>
                  <a:lnTo>
                    <a:pt x="5321351" y="1139710"/>
                  </a:lnTo>
                  <a:lnTo>
                    <a:pt x="5275808" y="1114310"/>
                  </a:lnTo>
                  <a:lnTo>
                    <a:pt x="5218862" y="1076210"/>
                  </a:lnTo>
                  <a:lnTo>
                    <a:pt x="5048047" y="961910"/>
                  </a:lnTo>
                  <a:lnTo>
                    <a:pt x="5038966" y="953604"/>
                  </a:lnTo>
                  <a:lnTo>
                    <a:pt x="5038966" y="1038110"/>
                  </a:lnTo>
                  <a:lnTo>
                    <a:pt x="5035347" y="1050810"/>
                  </a:lnTo>
                  <a:lnTo>
                    <a:pt x="5005743" y="1088910"/>
                  </a:lnTo>
                  <a:lnTo>
                    <a:pt x="4976355" y="1139710"/>
                  </a:lnTo>
                  <a:lnTo>
                    <a:pt x="4946942" y="1177810"/>
                  </a:lnTo>
                  <a:lnTo>
                    <a:pt x="4917275" y="1215910"/>
                  </a:lnTo>
                  <a:lnTo>
                    <a:pt x="4903648" y="1228610"/>
                  </a:lnTo>
                  <a:lnTo>
                    <a:pt x="4888344" y="1241310"/>
                  </a:lnTo>
                  <a:lnTo>
                    <a:pt x="4683125" y="1241310"/>
                  </a:lnTo>
                  <a:lnTo>
                    <a:pt x="4627397" y="1228610"/>
                  </a:lnTo>
                  <a:lnTo>
                    <a:pt x="4498835" y="1228610"/>
                  </a:lnTo>
                  <a:lnTo>
                    <a:pt x="4475010" y="1215910"/>
                  </a:lnTo>
                  <a:lnTo>
                    <a:pt x="4451909" y="1215910"/>
                  </a:lnTo>
                  <a:lnTo>
                    <a:pt x="4440809" y="1203210"/>
                  </a:lnTo>
                  <a:lnTo>
                    <a:pt x="4436808" y="1190510"/>
                  </a:lnTo>
                  <a:lnTo>
                    <a:pt x="4439932" y="1177810"/>
                  </a:lnTo>
                  <a:lnTo>
                    <a:pt x="4450245" y="1165110"/>
                  </a:lnTo>
                  <a:lnTo>
                    <a:pt x="4471454" y="1165110"/>
                  </a:lnTo>
                  <a:lnTo>
                    <a:pt x="4482681" y="1152410"/>
                  </a:lnTo>
                  <a:lnTo>
                    <a:pt x="4600054" y="1152410"/>
                  </a:lnTo>
                  <a:lnTo>
                    <a:pt x="4706074" y="1139710"/>
                  </a:lnTo>
                  <a:lnTo>
                    <a:pt x="4811255" y="1139710"/>
                  </a:lnTo>
                  <a:lnTo>
                    <a:pt x="4822634" y="1127010"/>
                  </a:lnTo>
                  <a:lnTo>
                    <a:pt x="4841341" y="1127010"/>
                  </a:lnTo>
                  <a:lnTo>
                    <a:pt x="4848923" y="1114310"/>
                  </a:lnTo>
                  <a:lnTo>
                    <a:pt x="4872304" y="1076210"/>
                  </a:lnTo>
                  <a:lnTo>
                    <a:pt x="4895901" y="1038110"/>
                  </a:lnTo>
                  <a:lnTo>
                    <a:pt x="4919548" y="1012710"/>
                  </a:lnTo>
                  <a:lnTo>
                    <a:pt x="4943068" y="974610"/>
                  </a:lnTo>
                  <a:lnTo>
                    <a:pt x="4947805" y="974610"/>
                  </a:lnTo>
                  <a:lnTo>
                    <a:pt x="4952212" y="961910"/>
                  </a:lnTo>
                  <a:lnTo>
                    <a:pt x="4957089" y="961910"/>
                  </a:lnTo>
                  <a:lnTo>
                    <a:pt x="4963249" y="974610"/>
                  </a:lnTo>
                  <a:lnTo>
                    <a:pt x="4977574" y="987310"/>
                  </a:lnTo>
                  <a:lnTo>
                    <a:pt x="4993703" y="1000010"/>
                  </a:lnTo>
                  <a:lnTo>
                    <a:pt x="5011420" y="1025410"/>
                  </a:lnTo>
                  <a:lnTo>
                    <a:pt x="5030482" y="1025410"/>
                  </a:lnTo>
                  <a:lnTo>
                    <a:pt x="5036147" y="1038110"/>
                  </a:lnTo>
                  <a:lnTo>
                    <a:pt x="5038966" y="1038110"/>
                  </a:lnTo>
                  <a:lnTo>
                    <a:pt x="5038966" y="953604"/>
                  </a:lnTo>
                  <a:lnTo>
                    <a:pt x="5034178" y="949210"/>
                  </a:lnTo>
                  <a:lnTo>
                    <a:pt x="5021973" y="936510"/>
                  </a:lnTo>
                  <a:lnTo>
                    <a:pt x="5011280" y="923810"/>
                  </a:lnTo>
                  <a:lnTo>
                    <a:pt x="5001933" y="911110"/>
                  </a:lnTo>
                  <a:lnTo>
                    <a:pt x="4994211" y="885710"/>
                  </a:lnTo>
                  <a:lnTo>
                    <a:pt x="4993246" y="873010"/>
                  </a:lnTo>
                  <a:lnTo>
                    <a:pt x="4997120" y="847610"/>
                  </a:lnTo>
                  <a:lnTo>
                    <a:pt x="5003978" y="834910"/>
                  </a:lnTo>
                  <a:lnTo>
                    <a:pt x="5016436" y="809510"/>
                  </a:lnTo>
                  <a:lnTo>
                    <a:pt x="5031422" y="784110"/>
                  </a:lnTo>
                  <a:lnTo>
                    <a:pt x="5047831" y="758710"/>
                  </a:lnTo>
                  <a:lnTo>
                    <a:pt x="5064544" y="733310"/>
                  </a:lnTo>
                  <a:lnTo>
                    <a:pt x="5117236" y="657110"/>
                  </a:lnTo>
                  <a:lnTo>
                    <a:pt x="5222837" y="492010"/>
                  </a:lnTo>
                  <a:lnTo>
                    <a:pt x="5233759" y="466610"/>
                  </a:lnTo>
                  <a:lnTo>
                    <a:pt x="5233149" y="453910"/>
                  </a:lnTo>
                  <a:lnTo>
                    <a:pt x="5221059" y="441210"/>
                  </a:lnTo>
                  <a:lnTo>
                    <a:pt x="5197538" y="428510"/>
                  </a:lnTo>
                  <a:lnTo>
                    <a:pt x="5163972" y="428510"/>
                  </a:lnTo>
                  <a:lnTo>
                    <a:pt x="5096726" y="403110"/>
                  </a:lnTo>
                  <a:lnTo>
                    <a:pt x="5026774" y="403110"/>
                  </a:lnTo>
                  <a:lnTo>
                    <a:pt x="4940109" y="453910"/>
                  </a:lnTo>
                  <a:lnTo>
                    <a:pt x="4853368" y="492010"/>
                  </a:lnTo>
                  <a:lnTo>
                    <a:pt x="4810049" y="517410"/>
                  </a:lnTo>
                  <a:lnTo>
                    <a:pt x="4798606" y="530110"/>
                  </a:lnTo>
                  <a:lnTo>
                    <a:pt x="4774920" y="530110"/>
                  </a:lnTo>
                  <a:lnTo>
                    <a:pt x="4762589" y="542810"/>
                  </a:lnTo>
                  <a:lnTo>
                    <a:pt x="4749762" y="542810"/>
                  </a:lnTo>
                  <a:lnTo>
                    <a:pt x="4772990" y="504710"/>
                  </a:lnTo>
                  <a:lnTo>
                    <a:pt x="4839144" y="441210"/>
                  </a:lnTo>
                  <a:lnTo>
                    <a:pt x="4880851" y="415810"/>
                  </a:lnTo>
                  <a:lnTo>
                    <a:pt x="4964366" y="352310"/>
                  </a:lnTo>
                  <a:lnTo>
                    <a:pt x="5006035" y="314210"/>
                  </a:lnTo>
                  <a:lnTo>
                    <a:pt x="5048021" y="314210"/>
                  </a:lnTo>
                  <a:lnTo>
                    <a:pt x="5099609" y="326910"/>
                  </a:lnTo>
                  <a:lnTo>
                    <a:pt x="5151171" y="326910"/>
                  </a:lnTo>
                  <a:lnTo>
                    <a:pt x="5305717" y="365010"/>
                  </a:lnTo>
                  <a:lnTo>
                    <a:pt x="5319306" y="365010"/>
                  </a:lnTo>
                  <a:lnTo>
                    <a:pt x="5331663" y="377710"/>
                  </a:lnTo>
                  <a:lnTo>
                    <a:pt x="5343423" y="390410"/>
                  </a:lnTo>
                  <a:lnTo>
                    <a:pt x="5355209" y="390410"/>
                  </a:lnTo>
                  <a:lnTo>
                    <a:pt x="5378526" y="415810"/>
                  </a:lnTo>
                  <a:lnTo>
                    <a:pt x="5448363" y="453910"/>
                  </a:lnTo>
                  <a:lnTo>
                    <a:pt x="5455856" y="466610"/>
                  </a:lnTo>
                  <a:lnTo>
                    <a:pt x="5460085" y="466610"/>
                  </a:lnTo>
                  <a:lnTo>
                    <a:pt x="5461355" y="479310"/>
                  </a:lnTo>
                  <a:lnTo>
                    <a:pt x="5459971" y="492010"/>
                  </a:lnTo>
                  <a:lnTo>
                    <a:pt x="5457190" y="492010"/>
                  </a:lnTo>
                  <a:lnTo>
                    <a:pt x="5453786" y="504710"/>
                  </a:lnTo>
                  <a:lnTo>
                    <a:pt x="5449684" y="517410"/>
                  </a:lnTo>
                  <a:lnTo>
                    <a:pt x="5444807" y="517410"/>
                  </a:lnTo>
                  <a:lnTo>
                    <a:pt x="5362232" y="657110"/>
                  </a:lnTo>
                  <a:lnTo>
                    <a:pt x="5224729" y="873010"/>
                  </a:lnTo>
                  <a:lnTo>
                    <a:pt x="5212753" y="898410"/>
                  </a:lnTo>
                  <a:lnTo>
                    <a:pt x="5211013" y="911110"/>
                  </a:lnTo>
                  <a:lnTo>
                    <a:pt x="5220182" y="923810"/>
                  </a:lnTo>
                  <a:lnTo>
                    <a:pt x="5240947" y="949210"/>
                  </a:lnTo>
                  <a:lnTo>
                    <a:pt x="5325821" y="1000010"/>
                  </a:lnTo>
                  <a:lnTo>
                    <a:pt x="5368239" y="1038110"/>
                  </a:lnTo>
                  <a:lnTo>
                    <a:pt x="5453011" y="1088910"/>
                  </a:lnTo>
                  <a:lnTo>
                    <a:pt x="5471274" y="1101610"/>
                  </a:lnTo>
                  <a:lnTo>
                    <a:pt x="5481383" y="1127010"/>
                  </a:lnTo>
                  <a:lnTo>
                    <a:pt x="5482895" y="1152410"/>
                  </a:lnTo>
                  <a:lnTo>
                    <a:pt x="5482895" y="1032878"/>
                  </a:lnTo>
                  <a:lnTo>
                    <a:pt x="5301678" y="911110"/>
                  </a:lnTo>
                  <a:lnTo>
                    <a:pt x="5295608" y="898410"/>
                  </a:lnTo>
                  <a:lnTo>
                    <a:pt x="5293347" y="898410"/>
                  </a:lnTo>
                  <a:lnTo>
                    <a:pt x="5294287" y="885710"/>
                  </a:lnTo>
                  <a:lnTo>
                    <a:pt x="5297767" y="885710"/>
                  </a:lnTo>
                  <a:lnTo>
                    <a:pt x="5319941" y="847610"/>
                  </a:lnTo>
                  <a:lnTo>
                    <a:pt x="5341950" y="809510"/>
                  </a:lnTo>
                  <a:lnTo>
                    <a:pt x="5385841" y="746010"/>
                  </a:lnTo>
                  <a:lnTo>
                    <a:pt x="5390781" y="733310"/>
                  </a:lnTo>
                  <a:lnTo>
                    <a:pt x="5395925" y="733310"/>
                  </a:lnTo>
                  <a:lnTo>
                    <a:pt x="5407114" y="707910"/>
                  </a:lnTo>
                  <a:lnTo>
                    <a:pt x="5416639" y="733310"/>
                  </a:lnTo>
                  <a:lnTo>
                    <a:pt x="5425757" y="758710"/>
                  </a:lnTo>
                  <a:lnTo>
                    <a:pt x="5434927" y="771410"/>
                  </a:lnTo>
                  <a:lnTo>
                    <a:pt x="5444541" y="796810"/>
                  </a:lnTo>
                  <a:lnTo>
                    <a:pt x="5461787" y="834910"/>
                  </a:lnTo>
                  <a:lnTo>
                    <a:pt x="5483822" y="847610"/>
                  </a:lnTo>
                  <a:lnTo>
                    <a:pt x="5511533" y="873010"/>
                  </a:lnTo>
                  <a:lnTo>
                    <a:pt x="5763425" y="873010"/>
                  </a:lnTo>
                  <a:lnTo>
                    <a:pt x="5792165" y="860310"/>
                  </a:lnTo>
                  <a:lnTo>
                    <a:pt x="5848870" y="860310"/>
                  </a:lnTo>
                  <a:lnTo>
                    <a:pt x="5876315" y="847610"/>
                  </a:lnTo>
                  <a:lnTo>
                    <a:pt x="5892241" y="834910"/>
                  </a:lnTo>
                  <a:lnTo>
                    <a:pt x="5905766" y="834910"/>
                  </a:lnTo>
                  <a:lnTo>
                    <a:pt x="5916244" y="822210"/>
                  </a:lnTo>
                  <a:lnTo>
                    <a:pt x="5919648" y="809510"/>
                  </a:lnTo>
                  <a:lnTo>
                    <a:pt x="5923038" y="796810"/>
                  </a:lnTo>
                  <a:lnTo>
                    <a:pt x="5924601" y="7587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7024" y="6795575"/>
              <a:ext cx="232809" cy="23383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119243" y="6167367"/>
              <a:ext cx="1518285" cy="1518285"/>
            </a:xfrm>
            <a:custGeom>
              <a:avLst/>
              <a:gdLst/>
              <a:ahLst/>
              <a:cxnLst/>
              <a:rect l="l" t="t" r="r" b="b"/>
              <a:pathLst>
                <a:path w="1518284" h="1518284">
                  <a:moveTo>
                    <a:pt x="580148" y="810183"/>
                  </a:moveTo>
                  <a:lnTo>
                    <a:pt x="579564" y="790346"/>
                  </a:lnTo>
                  <a:lnTo>
                    <a:pt x="571715" y="751954"/>
                  </a:lnTo>
                  <a:lnTo>
                    <a:pt x="563753" y="712431"/>
                  </a:lnTo>
                  <a:lnTo>
                    <a:pt x="555269" y="669988"/>
                  </a:lnTo>
                  <a:lnTo>
                    <a:pt x="537845" y="582510"/>
                  </a:lnTo>
                  <a:lnTo>
                    <a:pt x="510997" y="447649"/>
                  </a:lnTo>
                  <a:lnTo>
                    <a:pt x="502145" y="403402"/>
                  </a:lnTo>
                  <a:lnTo>
                    <a:pt x="492061" y="353161"/>
                  </a:lnTo>
                  <a:lnTo>
                    <a:pt x="461937" y="317411"/>
                  </a:lnTo>
                  <a:lnTo>
                    <a:pt x="446481" y="314820"/>
                  </a:lnTo>
                  <a:lnTo>
                    <a:pt x="446481" y="577608"/>
                  </a:lnTo>
                  <a:lnTo>
                    <a:pt x="445465" y="582510"/>
                  </a:lnTo>
                  <a:lnTo>
                    <a:pt x="434975" y="581634"/>
                  </a:lnTo>
                  <a:lnTo>
                    <a:pt x="431063" y="581431"/>
                  </a:lnTo>
                  <a:lnTo>
                    <a:pt x="426885" y="581228"/>
                  </a:lnTo>
                  <a:lnTo>
                    <a:pt x="418757" y="581202"/>
                  </a:lnTo>
                  <a:lnTo>
                    <a:pt x="402475" y="581431"/>
                  </a:lnTo>
                  <a:lnTo>
                    <a:pt x="385483" y="581304"/>
                  </a:lnTo>
                  <a:lnTo>
                    <a:pt x="376986" y="581317"/>
                  </a:lnTo>
                  <a:lnTo>
                    <a:pt x="361708" y="581634"/>
                  </a:lnTo>
                  <a:lnTo>
                    <a:pt x="359956" y="579132"/>
                  </a:lnTo>
                  <a:lnTo>
                    <a:pt x="369620" y="532307"/>
                  </a:lnTo>
                  <a:lnTo>
                    <a:pt x="377863" y="492036"/>
                  </a:lnTo>
                  <a:lnTo>
                    <a:pt x="386029" y="451739"/>
                  </a:lnTo>
                  <a:lnTo>
                    <a:pt x="394068" y="411416"/>
                  </a:lnTo>
                  <a:lnTo>
                    <a:pt x="395325" y="405028"/>
                  </a:lnTo>
                  <a:lnTo>
                    <a:pt x="397979" y="403529"/>
                  </a:lnTo>
                  <a:lnTo>
                    <a:pt x="410413" y="403402"/>
                  </a:lnTo>
                  <a:lnTo>
                    <a:pt x="411645" y="406869"/>
                  </a:lnTo>
                  <a:lnTo>
                    <a:pt x="419188" y="444500"/>
                  </a:lnTo>
                  <a:lnTo>
                    <a:pt x="425716" y="476542"/>
                  </a:lnTo>
                  <a:lnTo>
                    <a:pt x="438848" y="540600"/>
                  </a:lnTo>
                  <a:lnTo>
                    <a:pt x="443217" y="562229"/>
                  </a:lnTo>
                  <a:lnTo>
                    <a:pt x="444728" y="569429"/>
                  </a:lnTo>
                  <a:lnTo>
                    <a:pt x="446481" y="577608"/>
                  </a:lnTo>
                  <a:lnTo>
                    <a:pt x="446481" y="314820"/>
                  </a:lnTo>
                  <a:lnTo>
                    <a:pt x="444868" y="314540"/>
                  </a:lnTo>
                  <a:lnTo>
                    <a:pt x="440448" y="314490"/>
                  </a:lnTo>
                  <a:lnTo>
                    <a:pt x="434124" y="314413"/>
                  </a:lnTo>
                  <a:lnTo>
                    <a:pt x="423392" y="314413"/>
                  </a:lnTo>
                  <a:lnTo>
                    <a:pt x="401916" y="314490"/>
                  </a:lnTo>
                  <a:lnTo>
                    <a:pt x="381165" y="314388"/>
                  </a:lnTo>
                  <a:lnTo>
                    <a:pt x="330847" y="324929"/>
                  </a:lnTo>
                  <a:lnTo>
                    <a:pt x="307162" y="388480"/>
                  </a:lnTo>
                  <a:lnTo>
                    <a:pt x="292265" y="462546"/>
                  </a:lnTo>
                  <a:lnTo>
                    <a:pt x="236372" y="744601"/>
                  </a:lnTo>
                  <a:lnTo>
                    <a:pt x="227558" y="788758"/>
                  </a:lnTo>
                  <a:lnTo>
                    <a:pt x="243738" y="839736"/>
                  </a:lnTo>
                  <a:lnTo>
                    <a:pt x="278523" y="847661"/>
                  </a:lnTo>
                  <a:lnTo>
                    <a:pt x="294500" y="840460"/>
                  </a:lnTo>
                  <a:lnTo>
                    <a:pt x="314363" y="807580"/>
                  </a:lnTo>
                  <a:lnTo>
                    <a:pt x="327507" y="744169"/>
                  </a:lnTo>
                  <a:lnTo>
                    <a:pt x="340233" y="680427"/>
                  </a:lnTo>
                  <a:lnTo>
                    <a:pt x="341693" y="672871"/>
                  </a:lnTo>
                  <a:lnTo>
                    <a:pt x="344043" y="669912"/>
                  </a:lnTo>
                  <a:lnTo>
                    <a:pt x="403352" y="670356"/>
                  </a:lnTo>
                  <a:lnTo>
                    <a:pt x="462699" y="670217"/>
                  </a:lnTo>
                  <a:lnTo>
                    <a:pt x="465099" y="672528"/>
                  </a:lnTo>
                  <a:lnTo>
                    <a:pt x="472859" y="712533"/>
                  </a:lnTo>
                  <a:lnTo>
                    <a:pt x="492340" y="808697"/>
                  </a:lnTo>
                  <a:lnTo>
                    <a:pt x="527177" y="847242"/>
                  </a:lnTo>
                  <a:lnTo>
                    <a:pt x="544576" y="847585"/>
                  </a:lnTo>
                  <a:lnTo>
                    <a:pt x="561822" y="840308"/>
                  </a:lnTo>
                  <a:lnTo>
                    <a:pt x="573963" y="827341"/>
                  </a:lnTo>
                  <a:lnTo>
                    <a:pt x="580148" y="810183"/>
                  </a:lnTo>
                  <a:close/>
                </a:path>
                <a:path w="1518284" h="1518284">
                  <a:moveTo>
                    <a:pt x="1047927" y="670280"/>
                  </a:moveTo>
                  <a:lnTo>
                    <a:pt x="1044168" y="670229"/>
                  </a:lnTo>
                  <a:lnTo>
                    <a:pt x="1028598" y="670191"/>
                  </a:lnTo>
                  <a:lnTo>
                    <a:pt x="997470" y="670306"/>
                  </a:lnTo>
                  <a:lnTo>
                    <a:pt x="1047927" y="670280"/>
                  </a:lnTo>
                  <a:close/>
                </a:path>
                <a:path w="1518284" h="1518284">
                  <a:moveTo>
                    <a:pt x="1337259" y="713498"/>
                  </a:moveTo>
                  <a:lnTo>
                    <a:pt x="1333233" y="695617"/>
                  </a:lnTo>
                  <a:lnTo>
                    <a:pt x="1322819" y="682028"/>
                  </a:lnTo>
                  <a:lnTo>
                    <a:pt x="1306779" y="673379"/>
                  </a:lnTo>
                  <a:lnTo>
                    <a:pt x="1288326" y="670687"/>
                  </a:lnTo>
                  <a:lnTo>
                    <a:pt x="1287170" y="670509"/>
                  </a:lnTo>
                  <a:lnTo>
                    <a:pt x="1285887" y="670318"/>
                  </a:lnTo>
                  <a:lnTo>
                    <a:pt x="1228090" y="670229"/>
                  </a:lnTo>
                  <a:lnTo>
                    <a:pt x="1186573" y="670407"/>
                  </a:lnTo>
                  <a:lnTo>
                    <a:pt x="1186573" y="761834"/>
                  </a:lnTo>
                  <a:lnTo>
                    <a:pt x="1183881" y="768781"/>
                  </a:lnTo>
                  <a:lnTo>
                    <a:pt x="1156360" y="826744"/>
                  </a:lnTo>
                  <a:lnTo>
                    <a:pt x="1121143" y="880364"/>
                  </a:lnTo>
                  <a:lnTo>
                    <a:pt x="1114628" y="888314"/>
                  </a:lnTo>
                  <a:lnTo>
                    <a:pt x="1109370" y="881265"/>
                  </a:lnTo>
                  <a:lnTo>
                    <a:pt x="1089634" y="853135"/>
                  </a:lnTo>
                  <a:lnTo>
                    <a:pt x="1071829" y="823696"/>
                  </a:lnTo>
                  <a:lnTo>
                    <a:pt x="1056195" y="792492"/>
                  </a:lnTo>
                  <a:lnTo>
                    <a:pt x="1042962" y="759104"/>
                  </a:lnTo>
                  <a:lnTo>
                    <a:pt x="1111313" y="759129"/>
                  </a:lnTo>
                  <a:lnTo>
                    <a:pt x="1146327" y="759104"/>
                  </a:lnTo>
                  <a:lnTo>
                    <a:pt x="1186383" y="759079"/>
                  </a:lnTo>
                  <a:lnTo>
                    <a:pt x="1186573" y="761834"/>
                  </a:lnTo>
                  <a:lnTo>
                    <a:pt x="1186573" y="670407"/>
                  </a:lnTo>
                  <a:lnTo>
                    <a:pt x="1162126" y="670509"/>
                  </a:lnTo>
                  <a:lnTo>
                    <a:pt x="1158748" y="668477"/>
                  </a:lnTo>
                  <a:lnTo>
                    <a:pt x="1159243" y="659434"/>
                  </a:lnTo>
                  <a:lnTo>
                    <a:pt x="1159573" y="650925"/>
                  </a:lnTo>
                  <a:lnTo>
                    <a:pt x="1155192" y="607047"/>
                  </a:lnTo>
                  <a:lnTo>
                    <a:pt x="1113624" y="581418"/>
                  </a:lnTo>
                  <a:lnTo>
                    <a:pt x="1097114" y="585076"/>
                  </a:lnTo>
                  <a:lnTo>
                    <a:pt x="1070495" y="625360"/>
                  </a:lnTo>
                  <a:lnTo>
                    <a:pt x="1070292" y="650925"/>
                  </a:lnTo>
                  <a:lnTo>
                    <a:pt x="1070610" y="659777"/>
                  </a:lnTo>
                  <a:lnTo>
                    <a:pt x="1071016" y="667778"/>
                  </a:lnTo>
                  <a:lnTo>
                    <a:pt x="1068235" y="670687"/>
                  </a:lnTo>
                  <a:lnTo>
                    <a:pt x="1049172" y="670306"/>
                  </a:lnTo>
                  <a:lnTo>
                    <a:pt x="997470" y="670306"/>
                  </a:lnTo>
                  <a:lnTo>
                    <a:pt x="941158" y="670306"/>
                  </a:lnTo>
                  <a:lnTo>
                    <a:pt x="921956" y="673506"/>
                  </a:lnTo>
                  <a:lnTo>
                    <a:pt x="906741" y="682383"/>
                  </a:lnTo>
                  <a:lnTo>
                    <a:pt x="896607" y="695972"/>
                  </a:lnTo>
                  <a:lnTo>
                    <a:pt x="892594" y="713333"/>
                  </a:lnTo>
                  <a:lnTo>
                    <a:pt x="895426" y="731075"/>
                  </a:lnTo>
                  <a:lnTo>
                    <a:pt x="904557" y="745210"/>
                  </a:lnTo>
                  <a:lnTo>
                    <a:pt x="919137" y="754799"/>
                  </a:lnTo>
                  <a:lnTo>
                    <a:pt x="938276" y="758863"/>
                  </a:lnTo>
                  <a:lnTo>
                    <a:pt x="945172" y="759206"/>
                  </a:lnTo>
                  <a:lnTo>
                    <a:pt x="948829" y="761149"/>
                  </a:lnTo>
                  <a:lnTo>
                    <a:pt x="968603" y="815644"/>
                  </a:lnTo>
                  <a:lnTo>
                    <a:pt x="990473" y="861060"/>
                  </a:lnTo>
                  <a:lnTo>
                    <a:pt x="1016520" y="904227"/>
                  </a:lnTo>
                  <a:lnTo>
                    <a:pt x="1046670" y="945159"/>
                  </a:lnTo>
                  <a:lnTo>
                    <a:pt x="1053172" y="953198"/>
                  </a:lnTo>
                  <a:lnTo>
                    <a:pt x="1050620" y="957084"/>
                  </a:lnTo>
                  <a:lnTo>
                    <a:pt x="955344" y="1034554"/>
                  </a:lnTo>
                  <a:lnTo>
                    <a:pt x="937234" y="1067079"/>
                  </a:lnTo>
                  <a:lnTo>
                    <a:pt x="938199" y="1080427"/>
                  </a:lnTo>
                  <a:lnTo>
                    <a:pt x="974140" y="1114526"/>
                  </a:lnTo>
                  <a:lnTo>
                    <a:pt x="986840" y="1114996"/>
                  </a:lnTo>
                  <a:lnTo>
                    <a:pt x="999058" y="1111415"/>
                  </a:lnTo>
                  <a:lnTo>
                    <a:pt x="1010691" y="1104087"/>
                  </a:lnTo>
                  <a:lnTo>
                    <a:pt x="1057351" y="1066380"/>
                  </a:lnTo>
                  <a:lnTo>
                    <a:pt x="1080579" y="1047216"/>
                  </a:lnTo>
                  <a:lnTo>
                    <a:pt x="1103414" y="1027950"/>
                  </a:lnTo>
                  <a:lnTo>
                    <a:pt x="1109687" y="1023594"/>
                  </a:lnTo>
                  <a:lnTo>
                    <a:pt x="1115275" y="1022172"/>
                  </a:lnTo>
                  <a:lnTo>
                    <a:pt x="1120775" y="1023670"/>
                  </a:lnTo>
                  <a:lnTo>
                    <a:pt x="1126756" y="1028077"/>
                  </a:lnTo>
                  <a:lnTo>
                    <a:pt x="1148473" y="1047292"/>
                  </a:lnTo>
                  <a:lnTo>
                    <a:pt x="1170571" y="1065682"/>
                  </a:lnTo>
                  <a:lnTo>
                    <a:pt x="1193126" y="1083716"/>
                  </a:lnTo>
                  <a:lnTo>
                    <a:pt x="1215847" y="1101521"/>
                  </a:lnTo>
                  <a:lnTo>
                    <a:pt x="1234173" y="1111910"/>
                  </a:lnTo>
                  <a:lnTo>
                    <a:pt x="1252194" y="1114844"/>
                  </a:lnTo>
                  <a:lnTo>
                    <a:pt x="1268780" y="1110373"/>
                  </a:lnTo>
                  <a:lnTo>
                    <a:pt x="1282776" y="1098537"/>
                  </a:lnTo>
                  <a:lnTo>
                    <a:pt x="1291463" y="1082052"/>
                  </a:lnTo>
                  <a:lnTo>
                    <a:pt x="1292440" y="1064920"/>
                  </a:lnTo>
                  <a:lnTo>
                    <a:pt x="1285849" y="1048131"/>
                  </a:lnTo>
                  <a:lnTo>
                    <a:pt x="1271854" y="1032662"/>
                  </a:lnTo>
                  <a:lnTo>
                    <a:pt x="1259116" y="1022172"/>
                  </a:lnTo>
                  <a:lnTo>
                    <a:pt x="1209179" y="981214"/>
                  </a:lnTo>
                  <a:lnTo>
                    <a:pt x="1188059" y="964349"/>
                  </a:lnTo>
                  <a:lnTo>
                    <a:pt x="1182560" y="959307"/>
                  </a:lnTo>
                  <a:lnTo>
                    <a:pt x="1179918" y="954443"/>
                  </a:lnTo>
                  <a:lnTo>
                    <a:pt x="1180630" y="949147"/>
                  </a:lnTo>
                  <a:lnTo>
                    <a:pt x="1185202" y="942771"/>
                  </a:lnTo>
                  <a:lnTo>
                    <a:pt x="1191755" y="935278"/>
                  </a:lnTo>
                  <a:lnTo>
                    <a:pt x="1197902" y="927392"/>
                  </a:lnTo>
                  <a:lnTo>
                    <a:pt x="1203718" y="919226"/>
                  </a:lnTo>
                  <a:lnTo>
                    <a:pt x="1209306" y="910932"/>
                  </a:lnTo>
                  <a:lnTo>
                    <a:pt x="1223378" y="888314"/>
                  </a:lnTo>
                  <a:lnTo>
                    <a:pt x="1230223" y="877316"/>
                  </a:lnTo>
                  <a:lnTo>
                    <a:pt x="1248994" y="842632"/>
                  </a:lnTo>
                  <a:lnTo>
                    <a:pt x="1265237" y="806704"/>
                  </a:lnTo>
                  <a:lnTo>
                    <a:pt x="1278610" y="769353"/>
                  </a:lnTo>
                  <a:lnTo>
                    <a:pt x="1281353" y="759193"/>
                  </a:lnTo>
                  <a:lnTo>
                    <a:pt x="1285646" y="758990"/>
                  </a:lnTo>
                  <a:lnTo>
                    <a:pt x="1289939" y="758799"/>
                  </a:lnTo>
                  <a:lnTo>
                    <a:pt x="1310106" y="754761"/>
                  </a:lnTo>
                  <a:lnTo>
                    <a:pt x="1325130" y="745312"/>
                  </a:lnTo>
                  <a:lnTo>
                    <a:pt x="1334401" y="731278"/>
                  </a:lnTo>
                  <a:lnTo>
                    <a:pt x="1337259" y="713498"/>
                  </a:lnTo>
                  <a:close/>
                </a:path>
                <a:path w="1518284" h="1518284">
                  <a:moveTo>
                    <a:pt x="1518158" y="385622"/>
                  </a:moveTo>
                  <a:lnTo>
                    <a:pt x="1513408" y="369862"/>
                  </a:lnTo>
                  <a:lnTo>
                    <a:pt x="1509687" y="358927"/>
                  </a:lnTo>
                  <a:lnTo>
                    <a:pt x="1509344" y="357898"/>
                  </a:lnTo>
                  <a:lnTo>
                    <a:pt x="1469250" y="300812"/>
                  </a:lnTo>
                  <a:lnTo>
                    <a:pt x="1429207" y="279107"/>
                  </a:lnTo>
                  <a:lnTo>
                    <a:pt x="1429207" y="410857"/>
                  </a:lnTo>
                  <a:lnTo>
                    <a:pt x="1429156" y="1377543"/>
                  </a:lnTo>
                  <a:lnTo>
                    <a:pt x="1425943" y="1399844"/>
                  </a:lnTo>
                  <a:lnTo>
                    <a:pt x="1416202" y="1416189"/>
                  </a:lnTo>
                  <a:lnTo>
                    <a:pt x="1400073" y="1426057"/>
                  </a:lnTo>
                  <a:lnTo>
                    <a:pt x="1377683" y="1429372"/>
                  </a:lnTo>
                  <a:lnTo>
                    <a:pt x="678903" y="1429346"/>
                  </a:lnTo>
                  <a:lnTo>
                    <a:pt x="731075" y="1368894"/>
                  </a:lnTo>
                  <a:lnTo>
                    <a:pt x="804354" y="1283982"/>
                  </a:lnTo>
                  <a:lnTo>
                    <a:pt x="811911" y="1274800"/>
                  </a:lnTo>
                  <a:lnTo>
                    <a:pt x="819365" y="1265491"/>
                  </a:lnTo>
                  <a:lnTo>
                    <a:pt x="827100" y="1256525"/>
                  </a:lnTo>
                  <a:lnTo>
                    <a:pt x="856742" y="1212773"/>
                  </a:lnTo>
                  <a:lnTo>
                    <a:pt x="858227" y="1192745"/>
                  </a:lnTo>
                  <a:lnTo>
                    <a:pt x="856157" y="1171435"/>
                  </a:lnTo>
                  <a:lnTo>
                    <a:pt x="854659" y="1160627"/>
                  </a:lnTo>
                  <a:lnTo>
                    <a:pt x="850620" y="1131684"/>
                  </a:lnTo>
                  <a:lnTo>
                    <a:pt x="845680" y="1093177"/>
                  </a:lnTo>
                  <a:lnTo>
                    <a:pt x="840854" y="1053998"/>
                  </a:lnTo>
                  <a:lnTo>
                    <a:pt x="835990" y="1014831"/>
                  </a:lnTo>
                  <a:lnTo>
                    <a:pt x="826071" y="936485"/>
                  </a:lnTo>
                  <a:lnTo>
                    <a:pt x="821131" y="897318"/>
                  </a:lnTo>
                  <a:lnTo>
                    <a:pt x="816241" y="858139"/>
                  </a:lnTo>
                  <a:lnTo>
                    <a:pt x="811542" y="819696"/>
                  </a:lnTo>
                  <a:lnTo>
                    <a:pt x="802271" y="742784"/>
                  </a:lnTo>
                  <a:lnTo>
                    <a:pt x="797572" y="704342"/>
                  </a:lnTo>
                  <a:lnTo>
                    <a:pt x="792797" y="665924"/>
                  </a:lnTo>
                  <a:lnTo>
                    <a:pt x="778294" y="550659"/>
                  </a:lnTo>
                  <a:lnTo>
                    <a:pt x="774192" y="517728"/>
                  </a:lnTo>
                  <a:lnTo>
                    <a:pt x="764705" y="440855"/>
                  </a:lnTo>
                  <a:lnTo>
                    <a:pt x="764705" y="1160627"/>
                  </a:lnTo>
                  <a:lnTo>
                    <a:pt x="757123" y="1159662"/>
                  </a:lnTo>
                  <a:lnTo>
                    <a:pt x="716965" y="1159662"/>
                  </a:lnTo>
                  <a:lnTo>
                    <a:pt x="716965" y="1248562"/>
                  </a:lnTo>
                  <a:lnTo>
                    <a:pt x="613448" y="1368894"/>
                  </a:lnTo>
                  <a:lnTo>
                    <a:pt x="607148" y="1323060"/>
                  </a:lnTo>
                  <a:lnTo>
                    <a:pt x="602043" y="1283982"/>
                  </a:lnTo>
                  <a:lnTo>
                    <a:pt x="598500" y="1254201"/>
                  </a:lnTo>
                  <a:lnTo>
                    <a:pt x="597458" y="1248181"/>
                  </a:lnTo>
                  <a:lnTo>
                    <a:pt x="660933" y="1248587"/>
                  </a:lnTo>
                  <a:lnTo>
                    <a:pt x="716965" y="1248562"/>
                  </a:lnTo>
                  <a:lnTo>
                    <a:pt x="716965" y="1159662"/>
                  </a:lnTo>
                  <a:lnTo>
                    <a:pt x="141947" y="1159522"/>
                  </a:lnTo>
                  <a:lnTo>
                    <a:pt x="118376" y="1156296"/>
                  </a:lnTo>
                  <a:lnTo>
                    <a:pt x="101879" y="1146454"/>
                  </a:lnTo>
                  <a:lnTo>
                    <a:pt x="92176" y="1129741"/>
                  </a:lnTo>
                  <a:lnTo>
                    <a:pt x="89014" y="1105865"/>
                  </a:lnTo>
                  <a:lnTo>
                    <a:pt x="88976" y="140919"/>
                  </a:lnTo>
                  <a:lnTo>
                    <a:pt x="92252" y="118364"/>
                  </a:lnTo>
                  <a:lnTo>
                    <a:pt x="102057" y="102171"/>
                  </a:lnTo>
                  <a:lnTo>
                    <a:pt x="118313" y="92405"/>
                  </a:lnTo>
                  <a:lnTo>
                    <a:pt x="140995" y="89128"/>
                  </a:lnTo>
                  <a:lnTo>
                    <a:pt x="585825" y="89065"/>
                  </a:lnTo>
                  <a:lnTo>
                    <a:pt x="604723" y="91516"/>
                  </a:lnTo>
                  <a:lnTo>
                    <a:pt x="635127" y="129286"/>
                  </a:lnTo>
                  <a:lnTo>
                    <a:pt x="644105" y="195846"/>
                  </a:lnTo>
                  <a:lnTo>
                    <a:pt x="652411" y="262496"/>
                  </a:lnTo>
                  <a:lnTo>
                    <a:pt x="666038" y="369862"/>
                  </a:lnTo>
                  <a:lnTo>
                    <a:pt x="669391" y="396468"/>
                  </a:lnTo>
                  <a:lnTo>
                    <a:pt x="674979" y="441134"/>
                  </a:lnTo>
                  <a:lnTo>
                    <a:pt x="679767" y="480326"/>
                  </a:lnTo>
                  <a:lnTo>
                    <a:pt x="689203" y="558736"/>
                  </a:lnTo>
                  <a:lnTo>
                    <a:pt x="693991" y="597928"/>
                  </a:lnTo>
                  <a:lnTo>
                    <a:pt x="699477" y="641858"/>
                  </a:lnTo>
                  <a:lnTo>
                    <a:pt x="710577" y="729691"/>
                  </a:lnTo>
                  <a:lnTo>
                    <a:pt x="716089" y="773620"/>
                  </a:lnTo>
                  <a:lnTo>
                    <a:pt x="720966" y="813142"/>
                  </a:lnTo>
                  <a:lnTo>
                    <a:pt x="730631" y="892213"/>
                  </a:lnTo>
                  <a:lnTo>
                    <a:pt x="735533" y="931735"/>
                  </a:lnTo>
                  <a:lnTo>
                    <a:pt x="740384" y="970178"/>
                  </a:lnTo>
                  <a:lnTo>
                    <a:pt x="750239" y="1047038"/>
                  </a:lnTo>
                  <a:lnTo>
                    <a:pt x="755116" y="1085481"/>
                  </a:lnTo>
                  <a:lnTo>
                    <a:pt x="756894" y="1100874"/>
                  </a:lnTo>
                  <a:lnTo>
                    <a:pt x="758520" y="1116291"/>
                  </a:lnTo>
                  <a:lnTo>
                    <a:pt x="760285" y="1131684"/>
                  </a:lnTo>
                  <a:lnTo>
                    <a:pt x="762482" y="1147000"/>
                  </a:lnTo>
                  <a:lnTo>
                    <a:pt x="764705" y="1160627"/>
                  </a:lnTo>
                  <a:lnTo>
                    <a:pt x="764705" y="440855"/>
                  </a:lnTo>
                  <a:lnTo>
                    <a:pt x="762000" y="418922"/>
                  </a:lnTo>
                  <a:lnTo>
                    <a:pt x="757466" y="381584"/>
                  </a:lnTo>
                  <a:lnTo>
                    <a:pt x="754913" y="361657"/>
                  </a:lnTo>
                  <a:lnTo>
                    <a:pt x="757224" y="357898"/>
                  </a:lnTo>
                  <a:lnTo>
                    <a:pt x="768235" y="359244"/>
                  </a:lnTo>
                  <a:lnTo>
                    <a:pt x="771245" y="358927"/>
                  </a:lnTo>
                  <a:lnTo>
                    <a:pt x="774204" y="358927"/>
                  </a:lnTo>
                  <a:lnTo>
                    <a:pt x="1377391" y="358965"/>
                  </a:lnTo>
                  <a:lnTo>
                    <a:pt x="1399933" y="362242"/>
                  </a:lnTo>
                  <a:lnTo>
                    <a:pt x="1416138" y="372046"/>
                  </a:lnTo>
                  <a:lnTo>
                    <a:pt x="1425930" y="388277"/>
                  </a:lnTo>
                  <a:lnTo>
                    <a:pt x="1429207" y="410857"/>
                  </a:lnTo>
                  <a:lnTo>
                    <a:pt x="1429207" y="279107"/>
                  </a:lnTo>
                  <a:lnTo>
                    <a:pt x="1412290" y="273392"/>
                  </a:lnTo>
                  <a:lnTo>
                    <a:pt x="1378851" y="270052"/>
                  </a:lnTo>
                  <a:lnTo>
                    <a:pt x="778332" y="270052"/>
                  </a:lnTo>
                  <a:lnTo>
                    <a:pt x="740752" y="254076"/>
                  </a:lnTo>
                  <a:lnTo>
                    <a:pt x="734733" y="200075"/>
                  </a:lnTo>
                  <a:lnTo>
                    <a:pt x="731113" y="167843"/>
                  </a:lnTo>
                  <a:lnTo>
                    <a:pt x="720775" y="103809"/>
                  </a:lnTo>
                  <a:lnTo>
                    <a:pt x="704367" y="62776"/>
                  </a:lnTo>
                  <a:lnTo>
                    <a:pt x="675970" y="30149"/>
                  </a:lnTo>
                  <a:lnTo>
                    <a:pt x="638429" y="8547"/>
                  </a:lnTo>
                  <a:lnTo>
                    <a:pt x="594614" y="622"/>
                  </a:lnTo>
                  <a:lnTo>
                    <a:pt x="336816" y="0"/>
                  </a:lnTo>
                  <a:lnTo>
                    <a:pt x="130517" y="622"/>
                  </a:lnTo>
                  <a:lnTo>
                    <a:pt x="89001" y="7620"/>
                  </a:lnTo>
                  <a:lnTo>
                    <a:pt x="53174" y="26758"/>
                  </a:lnTo>
                  <a:lnTo>
                    <a:pt x="25095" y="55905"/>
                  </a:lnTo>
                  <a:lnTo>
                    <a:pt x="6769" y="92964"/>
                  </a:lnTo>
                  <a:lnTo>
                    <a:pt x="190" y="135724"/>
                  </a:lnTo>
                  <a:lnTo>
                    <a:pt x="127" y="195846"/>
                  </a:lnTo>
                  <a:lnTo>
                    <a:pt x="0" y="665924"/>
                  </a:lnTo>
                  <a:lnTo>
                    <a:pt x="114" y="892213"/>
                  </a:lnTo>
                  <a:lnTo>
                    <a:pt x="342" y="1111288"/>
                  </a:lnTo>
                  <a:lnTo>
                    <a:pt x="7112" y="1155992"/>
                  </a:lnTo>
                  <a:lnTo>
                    <a:pt x="26098" y="1193761"/>
                  </a:lnTo>
                  <a:lnTo>
                    <a:pt x="55473" y="1222883"/>
                  </a:lnTo>
                  <a:lnTo>
                    <a:pt x="93472" y="1241653"/>
                  </a:lnTo>
                  <a:lnTo>
                    <a:pt x="138277" y="1248371"/>
                  </a:lnTo>
                  <a:lnTo>
                    <a:pt x="290131" y="1248575"/>
                  </a:lnTo>
                  <a:lnTo>
                    <a:pt x="505104" y="1248308"/>
                  </a:lnTo>
                  <a:lnTo>
                    <a:pt x="508927" y="1251191"/>
                  </a:lnTo>
                  <a:lnTo>
                    <a:pt x="510654" y="1264259"/>
                  </a:lnTo>
                  <a:lnTo>
                    <a:pt x="514997" y="1302029"/>
                  </a:lnTo>
                  <a:lnTo>
                    <a:pt x="518972" y="1339862"/>
                  </a:lnTo>
                  <a:lnTo>
                    <a:pt x="523887" y="1377543"/>
                  </a:lnTo>
                  <a:lnTo>
                    <a:pt x="545007" y="1452067"/>
                  </a:lnTo>
                  <a:lnTo>
                    <a:pt x="597458" y="1502295"/>
                  </a:lnTo>
                  <a:lnTo>
                    <a:pt x="635203" y="1515478"/>
                  </a:lnTo>
                  <a:lnTo>
                    <a:pt x="638035" y="1516126"/>
                  </a:lnTo>
                  <a:lnTo>
                    <a:pt x="640727" y="1517319"/>
                  </a:lnTo>
                  <a:lnTo>
                    <a:pt x="643483" y="1518272"/>
                  </a:lnTo>
                  <a:lnTo>
                    <a:pt x="1402524" y="1518272"/>
                  </a:lnTo>
                  <a:lnTo>
                    <a:pt x="1454150" y="1498371"/>
                  </a:lnTo>
                  <a:lnTo>
                    <a:pt x="1486560" y="1470253"/>
                  </a:lnTo>
                  <a:lnTo>
                    <a:pt x="1509839" y="1429943"/>
                  </a:lnTo>
                  <a:lnTo>
                    <a:pt x="1509979" y="1429372"/>
                  </a:lnTo>
                  <a:lnTo>
                    <a:pt x="1515694" y="1406474"/>
                  </a:lnTo>
                  <a:lnTo>
                    <a:pt x="1516049" y="1404137"/>
                  </a:lnTo>
                  <a:lnTo>
                    <a:pt x="1517319" y="1401940"/>
                  </a:lnTo>
                  <a:lnTo>
                    <a:pt x="1518094" y="1399844"/>
                  </a:lnTo>
                  <a:lnTo>
                    <a:pt x="1518158" y="385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72566" y="5969093"/>
              <a:ext cx="1664933" cy="1664176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656833" y="1204089"/>
            <a:ext cx="5801360" cy="235140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5065"/>
              </a:lnSpc>
              <a:spcBef>
                <a:spcPts val="120"/>
              </a:spcBef>
            </a:pPr>
            <a:r>
              <a:rPr dirty="0" sz="4750" spc="-40" b="0">
                <a:solidFill>
                  <a:srgbClr val="5F5F5F"/>
                </a:solidFill>
                <a:latin typeface="Arial MT"/>
                <a:cs typeface="Arial MT"/>
              </a:rPr>
              <a:t>Corporate</a:t>
            </a:r>
            <a:endParaRPr sz="4750">
              <a:latin typeface="Arial MT"/>
              <a:cs typeface="Arial MT"/>
            </a:endParaRPr>
          </a:p>
          <a:p>
            <a:pPr marL="12700">
              <a:lnSpc>
                <a:spcPts val="13225"/>
              </a:lnSpc>
            </a:pPr>
            <a:r>
              <a:rPr dirty="0" spc="-459">
                <a:solidFill>
                  <a:srgbClr val="5F5F5F"/>
                </a:solidFill>
              </a:rPr>
              <a:t>Bonus</a:t>
            </a:r>
            <a:r>
              <a:rPr dirty="0" spc="-395">
                <a:solidFill>
                  <a:srgbClr val="5F5F5F"/>
                </a:solidFill>
              </a:rPr>
              <a:t>e</a:t>
            </a:r>
            <a:r>
              <a:rPr dirty="0" spc="-620">
                <a:solidFill>
                  <a:srgbClr val="5F5F5F"/>
                </a:solidFill>
              </a:rPr>
              <a:t>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398170" y="2124788"/>
            <a:ext cx="8001634" cy="1073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759460">
              <a:lnSpc>
                <a:spcPct val="120600"/>
              </a:lnSpc>
              <a:spcBef>
                <a:spcPts val="90"/>
              </a:spcBef>
            </a:pPr>
            <a:r>
              <a:rPr dirty="0" sz="2850" spc="140">
                <a:latin typeface="Verdana"/>
                <a:cs typeface="Verdana"/>
              </a:rPr>
              <a:t>What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-25">
                <a:latin typeface="Verdana"/>
                <a:cs typeface="Verdana"/>
              </a:rPr>
              <a:t>are</a:t>
            </a:r>
            <a:r>
              <a:rPr dirty="0" sz="2850" spc="-245">
                <a:latin typeface="Verdana"/>
                <a:cs typeface="Verdana"/>
              </a:rPr>
              <a:t> </a:t>
            </a:r>
            <a:r>
              <a:rPr dirty="0" sz="2850" spc="80">
                <a:latin typeface="Verdana"/>
                <a:cs typeface="Verdana"/>
              </a:rPr>
              <a:t>companies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20">
                <a:latin typeface="Verdana"/>
                <a:cs typeface="Verdana"/>
              </a:rPr>
              <a:t>currently</a:t>
            </a:r>
            <a:r>
              <a:rPr dirty="0" sz="2850" spc="-245">
                <a:latin typeface="Verdana"/>
                <a:cs typeface="Verdana"/>
              </a:rPr>
              <a:t> </a:t>
            </a:r>
            <a:r>
              <a:rPr dirty="0" sz="2850" spc="120">
                <a:latin typeface="Verdana"/>
                <a:cs typeface="Verdana"/>
              </a:rPr>
              <a:t>doing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35">
                <a:latin typeface="Verdana"/>
                <a:cs typeface="Verdana"/>
              </a:rPr>
              <a:t>to </a:t>
            </a:r>
            <a:r>
              <a:rPr dirty="0" sz="2850" spc="-985">
                <a:latin typeface="Verdana"/>
                <a:cs typeface="Verdana"/>
              </a:rPr>
              <a:t> </a:t>
            </a:r>
            <a:r>
              <a:rPr dirty="0" sz="2850" spc="35">
                <a:latin typeface="Verdana"/>
                <a:cs typeface="Verdana"/>
              </a:rPr>
              <a:t>improve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80">
                <a:latin typeface="Verdana"/>
                <a:cs typeface="Verdana"/>
              </a:rPr>
              <a:t>the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55">
                <a:latin typeface="Verdana"/>
                <a:cs typeface="Verdana"/>
              </a:rPr>
              <a:t>well-being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25">
                <a:latin typeface="Verdana"/>
                <a:cs typeface="Verdana"/>
              </a:rPr>
              <a:t>of</a:t>
            </a:r>
            <a:r>
              <a:rPr dirty="0" sz="2850" spc="-245">
                <a:latin typeface="Verdana"/>
                <a:cs typeface="Verdana"/>
              </a:rPr>
              <a:t> </a:t>
            </a:r>
            <a:r>
              <a:rPr dirty="0" sz="2850" spc="35">
                <a:latin typeface="Verdana"/>
                <a:cs typeface="Verdana"/>
              </a:rPr>
              <a:t>their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40">
                <a:latin typeface="Verdana"/>
                <a:cs typeface="Verdana"/>
              </a:rPr>
              <a:t>employees?</a:t>
            </a:r>
            <a:endParaRPr sz="2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6854" y="7044421"/>
            <a:ext cx="69430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30">
                <a:latin typeface="Verdana"/>
                <a:cs typeface="Verdana"/>
              </a:rPr>
              <a:t>Employers</a:t>
            </a:r>
            <a:r>
              <a:rPr dirty="0" sz="2450" spc="-455">
                <a:latin typeface="Verdana"/>
                <a:cs typeface="Verdana"/>
              </a:rPr>
              <a:t> </a:t>
            </a:r>
            <a:r>
              <a:rPr dirty="0" sz="2450" spc="-65">
                <a:latin typeface="Verdana"/>
                <a:cs typeface="Verdana"/>
              </a:rPr>
              <a:t>are</a:t>
            </a:r>
            <a:r>
              <a:rPr dirty="0" sz="2450" spc="-455">
                <a:latin typeface="Verdana"/>
                <a:cs typeface="Verdana"/>
              </a:rPr>
              <a:t> </a:t>
            </a:r>
            <a:r>
              <a:rPr dirty="0" sz="2450" spc="45">
                <a:latin typeface="Verdana"/>
                <a:cs typeface="Verdana"/>
              </a:rPr>
              <a:t>doing</a:t>
            </a:r>
            <a:r>
              <a:rPr dirty="0" sz="2450" spc="-455">
                <a:latin typeface="Verdana"/>
                <a:cs typeface="Verdana"/>
              </a:rPr>
              <a:t> </a:t>
            </a:r>
            <a:r>
              <a:rPr dirty="0" sz="2450" spc="-15">
                <a:latin typeface="Verdana"/>
                <a:cs typeface="Verdana"/>
              </a:rPr>
              <a:t>a</a:t>
            </a:r>
            <a:r>
              <a:rPr dirty="0" sz="2450" spc="-455">
                <a:latin typeface="Verdana"/>
                <a:cs typeface="Verdana"/>
              </a:rPr>
              <a:t> </a:t>
            </a:r>
            <a:r>
              <a:rPr dirty="0" sz="2450" spc="-114">
                <a:latin typeface="Verdana"/>
                <a:cs typeface="Verdana"/>
              </a:rPr>
              <a:t>lot,</a:t>
            </a:r>
            <a:r>
              <a:rPr dirty="0" sz="2450" spc="-455">
                <a:latin typeface="Verdana"/>
                <a:cs typeface="Verdana"/>
              </a:rPr>
              <a:t> </a:t>
            </a:r>
            <a:r>
              <a:rPr dirty="0" sz="2450" spc="55">
                <a:latin typeface="Verdana"/>
                <a:cs typeface="Verdana"/>
              </a:rPr>
              <a:t>but</a:t>
            </a:r>
            <a:r>
              <a:rPr dirty="0" sz="2450" spc="-455">
                <a:latin typeface="Verdana"/>
                <a:cs typeface="Verdana"/>
              </a:rPr>
              <a:t> </a:t>
            </a:r>
            <a:r>
              <a:rPr dirty="0" sz="2450" spc="-35">
                <a:latin typeface="Verdana"/>
                <a:cs typeface="Verdana"/>
              </a:rPr>
              <a:t>they</a:t>
            </a:r>
            <a:r>
              <a:rPr dirty="0" sz="2450" spc="-455">
                <a:latin typeface="Verdana"/>
                <a:cs typeface="Verdana"/>
              </a:rPr>
              <a:t> </a:t>
            </a:r>
            <a:r>
              <a:rPr dirty="0" sz="2450" spc="-65">
                <a:latin typeface="Verdana"/>
                <a:cs typeface="Verdana"/>
              </a:rPr>
              <a:t>are</a:t>
            </a:r>
            <a:r>
              <a:rPr dirty="0" sz="2450" spc="-455">
                <a:latin typeface="Verdana"/>
                <a:cs typeface="Verdana"/>
              </a:rPr>
              <a:t> </a:t>
            </a:r>
            <a:r>
              <a:rPr dirty="0" sz="2450">
                <a:latin typeface="Verdana"/>
                <a:cs typeface="Verdana"/>
              </a:rPr>
              <a:t>missing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6854" y="7421373"/>
            <a:ext cx="6943090" cy="15963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40200"/>
              </a:lnSpc>
              <a:spcBef>
                <a:spcPts val="95"/>
              </a:spcBef>
            </a:pPr>
            <a:r>
              <a:rPr dirty="0" sz="2450" spc="20">
                <a:latin typeface="Verdana"/>
                <a:cs typeface="Verdana"/>
              </a:rPr>
              <a:t>the</a:t>
            </a:r>
            <a:r>
              <a:rPr dirty="0" sz="2450" spc="-300">
                <a:latin typeface="Verdana"/>
                <a:cs typeface="Verdana"/>
              </a:rPr>
              <a:t> </a:t>
            </a:r>
            <a:r>
              <a:rPr dirty="0" sz="2450" spc="20">
                <a:latin typeface="Verdana"/>
                <a:cs typeface="Verdana"/>
              </a:rPr>
              <a:t>most</a:t>
            </a:r>
            <a:r>
              <a:rPr dirty="0" sz="2450" spc="-300">
                <a:latin typeface="Verdana"/>
                <a:cs typeface="Verdana"/>
              </a:rPr>
              <a:t> </a:t>
            </a:r>
            <a:r>
              <a:rPr dirty="0" sz="2450" spc="10">
                <a:latin typeface="Verdana"/>
                <a:cs typeface="Verdana"/>
              </a:rPr>
              <a:t>important</a:t>
            </a:r>
            <a:r>
              <a:rPr dirty="0" sz="2450" spc="-295">
                <a:latin typeface="Verdana"/>
                <a:cs typeface="Verdana"/>
              </a:rPr>
              <a:t> </a:t>
            </a:r>
            <a:r>
              <a:rPr dirty="0" sz="2450" spc="-95">
                <a:latin typeface="Verdana"/>
                <a:cs typeface="Verdana"/>
              </a:rPr>
              <a:t>action:</a:t>
            </a:r>
            <a:r>
              <a:rPr dirty="0" sz="2450" spc="-300">
                <a:latin typeface="Verdana"/>
                <a:cs typeface="Verdana"/>
              </a:rPr>
              <a:t> </a:t>
            </a:r>
            <a:r>
              <a:rPr dirty="0" sz="2450" spc="25" b="1">
                <a:latin typeface="Tahoma"/>
                <a:cs typeface="Tahoma"/>
              </a:rPr>
              <a:t>HEALTH</a:t>
            </a:r>
            <a:r>
              <a:rPr dirty="0" sz="2450" spc="-114" b="1">
                <a:latin typeface="Tahoma"/>
                <a:cs typeface="Tahoma"/>
              </a:rPr>
              <a:t> </a:t>
            </a:r>
            <a:r>
              <a:rPr dirty="0" sz="2450" spc="25" b="1">
                <a:latin typeface="Tahoma"/>
                <a:cs typeface="Tahoma"/>
              </a:rPr>
              <a:t>PREVEN- </a:t>
            </a:r>
            <a:r>
              <a:rPr dirty="0" sz="2450" spc="-705" b="1">
                <a:latin typeface="Tahoma"/>
                <a:cs typeface="Tahoma"/>
              </a:rPr>
              <a:t> </a:t>
            </a:r>
            <a:r>
              <a:rPr dirty="0" sz="2450" spc="-75" b="1">
                <a:latin typeface="Tahoma"/>
                <a:cs typeface="Tahoma"/>
              </a:rPr>
              <a:t>TION</a:t>
            </a:r>
            <a:r>
              <a:rPr dirty="0" sz="2450" spc="-70" b="1">
                <a:latin typeface="Tahoma"/>
                <a:cs typeface="Tahoma"/>
              </a:rPr>
              <a:t> </a:t>
            </a:r>
            <a:r>
              <a:rPr dirty="0" sz="2450" spc="-55">
                <a:latin typeface="Verdana"/>
                <a:cs typeface="Verdana"/>
              </a:rPr>
              <a:t>for </a:t>
            </a:r>
            <a:r>
              <a:rPr dirty="0" sz="2450" spc="-25">
                <a:latin typeface="Verdana"/>
                <a:cs typeface="Verdana"/>
              </a:rPr>
              <a:t>employees </a:t>
            </a:r>
            <a:r>
              <a:rPr dirty="0" sz="2450" spc="-75">
                <a:latin typeface="Verdana"/>
                <a:cs typeface="Verdana"/>
              </a:rPr>
              <a:t>(regular </a:t>
            </a:r>
            <a:r>
              <a:rPr dirty="0" sz="2450" spc="-20">
                <a:latin typeface="Verdana"/>
                <a:cs typeface="Verdana"/>
              </a:rPr>
              <a:t>check-ups </a:t>
            </a:r>
            <a:r>
              <a:rPr dirty="0" sz="2450" spc="-65">
                <a:latin typeface="Verdana"/>
                <a:cs typeface="Verdana"/>
              </a:rPr>
              <a:t>are </a:t>
            </a:r>
            <a:r>
              <a:rPr dirty="0" sz="2450" spc="-60">
                <a:latin typeface="Verdana"/>
                <a:cs typeface="Verdana"/>
              </a:rPr>
              <a:t> </a:t>
            </a:r>
            <a:r>
              <a:rPr dirty="0" sz="2450" spc="-30">
                <a:latin typeface="Verdana"/>
                <a:cs typeface="Verdana"/>
              </a:rPr>
              <a:t>di</a:t>
            </a:r>
            <a:r>
              <a:rPr dirty="0" sz="2450" spc="-10">
                <a:latin typeface="Verdana"/>
                <a:cs typeface="Verdana"/>
              </a:rPr>
              <a:t>a</a:t>
            </a:r>
            <a:r>
              <a:rPr dirty="0" sz="2450" spc="80">
                <a:latin typeface="Verdana"/>
                <a:cs typeface="Verdana"/>
              </a:rPr>
              <a:t>g</a:t>
            </a:r>
            <a:r>
              <a:rPr dirty="0" sz="2450" spc="85">
                <a:latin typeface="Verdana"/>
                <a:cs typeface="Verdana"/>
              </a:rPr>
              <a:t>n</a:t>
            </a:r>
            <a:r>
              <a:rPr dirty="0" sz="2450" spc="-55">
                <a:latin typeface="Verdana"/>
                <a:cs typeface="Verdana"/>
              </a:rPr>
              <a:t>ostic</a:t>
            </a:r>
            <a:r>
              <a:rPr dirty="0" sz="2450" spc="10">
                <a:latin typeface="Verdana"/>
                <a:cs typeface="Verdana"/>
              </a:rPr>
              <a:t>s</a:t>
            </a:r>
            <a:r>
              <a:rPr dirty="0" sz="2450" spc="-340">
                <a:latin typeface="Verdana"/>
                <a:cs typeface="Verdana"/>
              </a:rPr>
              <a:t> </a:t>
            </a:r>
            <a:r>
              <a:rPr dirty="0" sz="2450" spc="-170">
                <a:latin typeface="Verdana"/>
                <a:cs typeface="Verdana"/>
              </a:rPr>
              <a:t>-</a:t>
            </a:r>
            <a:r>
              <a:rPr dirty="0" sz="2450" spc="-340">
                <a:latin typeface="Verdana"/>
                <a:cs typeface="Verdana"/>
              </a:rPr>
              <a:t> </a:t>
            </a:r>
            <a:r>
              <a:rPr dirty="0" sz="2450" spc="-40">
                <a:latin typeface="Verdana"/>
                <a:cs typeface="Verdana"/>
              </a:rPr>
              <a:t>of</a:t>
            </a:r>
            <a:r>
              <a:rPr dirty="0" sz="2450" spc="-90">
                <a:latin typeface="Verdana"/>
                <a:cs typeface="Verdana"/>
              </a:rPr>
              <a:t>t</a:t>
            </a:r>
            <a:r>
              <a:rPr dirty="0" sz="2450" spc="10">
                <a:latin typeface="Verdana"/>
                <a:cs typeface="Verdana"/>
              </a:rPr>
              <a:t>e</a:t>
            </a:r>
            <a:r>
              <a:rPr dirty="0" sz="2450" spc="80">
                <a:latin typeface="Verdana"/>
                <a:cs typeface="Verdana"/>
              </a:rPr>
              <a:t>n</a:t>
            </a:r>
            <a:r>
              <a:rPr dirty="0" sz="2450" spc="-340">
                <a:latin typeface="Verdana"/>
                <a:cs typeface="Verdana"/>
              </a:rPr>
              <a:t> </a:t>
            </a:r>
            <a:r>
              <a:rPr dirty="0" sz="2450" spc="-30">
                <a:latin typeface="Verdana"/>
                <a:cs typeface="Verdana"/>
              </a:rPr>
              <a:t>mista</a:t>
            </a:r>
            <a:r>
              <a:rPr dirty="0" sz="2450" spc="-75">
                <a:latin typeface="Verdana"/>
                <a:cs typeface="Verdana"/>
              </a:rPr>
              <a:t>k</a:t>
            </a:r>
            <a:r>
              <a:rPr dirty="0" sz="2450" spc="10">
                <a:latin typeface="Verdana"/>
                <a:cs typeface="Verdana"/>
              </a:rPr>
              <a:t>e</a:t>
            </a:r>
            <a:r>
              <a:rPr dirty="0" sz="2450" spc="80">
                <a:latin typeface="Verdana"/>
                <a:cs typeface="Verdana"/>
              </a:rPr>
              <a:t>n</a:t>
            </a:r>
            <a:r>
              <a:rPr dirty="0" sz="2450" spc="-340">
                <a:latin typeface="Verdana"/>
                <a:cs typeface="Verdana"/>
              </a:rPr>
              <a:t> </a:t>
            </a:r>
            <a:r>
              <a:rPr dirty="0" sz="2450" spc="-110">
                <a:latin typeface="Verdana"/>
                <a:cs typeface="Verdana"/>
              </a:rPr>
              <a:t>f</a:t>
            </a:r>
            <a:r>
              <a:rPr dirty="0" sz="2450" spc="-60">
                <a:latin typeface="Verdana"/>
                <a:cs typeface="Verdana"/>
              </a:rPr>
              <a:t>o</a:t>
            </a:r>
            <a:r>
              <a:rPr dirty="0" sz="2450">
                <a:latin typeface="Verdana"/>
                <a:cs typeface="Verdana"/>
              </a:rPr>
              <a:t>r</a:t>
            </a:r>
            <a:r>
              <a:rPr dirty="0" sz="2450" spc="-340">
                <a:latin typeface="Verdana"/>
                <a:cs typeface="Verdana"/>
              </a:rPr>
              <a:t> </a:t>
            </a:r>
            <a:r>
              <a:rPr dirty="0" sz="2450" spc="-10">
                <a:latin typeface="Verdana"/>
                <a:cs typeface="Verdana"/>
              </a:rPr>
              <a:t>p</a:t>
            </a:r>
            <a:r>
              <a:rPr dirty="0" sz="2450" spc="-60">
                <a:latin typeface="Verdana"/>
                <a:cs typeface="Verdana"/>
              </a:rPr>
              <a:t>r</a:t>
            </a:r>
            <a:r>
              <a:rPr dirty="0" sz="2450" spc="-60">
                <a:latin typeface="Verdana"/>
                <a:cs typeface="Verdana"/>
              </a:rPr>
              <a:t>e</a:t>
            </a:r>
            <a:r>
              <a:rPr dirty="0" sz="2450" spc="-210">
                <a:latin typeface="Verdana"/>
                <a:cs typeface="Verdana"/>
              </a:rPr>
              <a:t>v</a:t>
            </a:r>
            <a:r>
              <a:rPr dirty="0" sz="2450" spc="-105">
                <a:latin typeface="Verdana"/>
                <a:cs typeface="Verdana"/>
              </a:rPr>
              <a:t>ention).</a:t>
            </a:r>
            <a:endParaRPr sz="245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58610" y="3115859"/>
            <a:ext cx="6118106" cy="61180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56833" y="1204089"/>
            <a:ext cx="7947659" cy="235140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5065"/>
              </a:lnSpc>
              <a:spcBef>
                <a:spcPts val="120"/>
              </a:spcBef>
            </a:pPr>
            <a:r>
              <a:rPr dirty="0" sz="4750" spc="-65">
                <a:solidFill>
                  <a:srgbClr val="B580A6"/>
                </a:solidFill>
                <a:latin typeface="Arial MT"/>
                <a:cs typeface="Arial MT"/>
              </a:rPr>
              <a:t>But</a:t>
            </a:r>
            <a:r>
              <a:rPr dirty="0" sz="4750" spc="85">
                <a:solidFill>
                  <a:srgbClr val="B580A6"/>
                </a:solidFill>
                <a:latin typeface="Arial MT"/>
                <a:cs typeface="Arial MT"/>
              </a:rPr>
              <a:t> </a:t>
            </a:r>
            <a:r>
              <a:rPr dirty="0" sz="4750" spc="-114">
                <a:solidFill>
                  <a:srgbClr val="B580A6"/>
                </a:solidFill>
                <a:latin typeface="Arial MT"/>
                <a:cs typeface="Arial MT"/>
              </a:rPr>
              <a:t>what</a:t>
            </a:r>
            <a:r>
              <a:rPr dirty="0" sz="4750" spc="85">
                <a:solidFill>
                  <a:srgbClr val="B580A6"/>
                </a:solidFill>
                <a:latin typeface="Arial MT"/>
                <a:cs typeface="Arial MT"/>
              </a:rPr>
              <a:t> </a:t>
            </a:r>
            <a:r>
              <a:rPr dirty="0" sz="4750" spc="-45">
                <a:solidFill>
                  <a:srgbClr val="B580A6"/>
                </a:solidFill>
                <a:latin typeface="Arial MT"/>
                <a:cs typeface="Arial MT"/>
              </a:rPr>
              <a:t>about</a:t>
            </a:r>
            <a:endParaRPr sz="4750">
              <a:latin typeface="Arial MT"/>
              <a:cs typeface="Arial MT"/>
            </a:endParaRPr>
          </a:p>
          <a:p>
            <a:pPr marL="12700">
              <a:lnSpc>
                <a:spcPts val="13225"/>
              </a:lnSpc>
            </a:pPr>
            <a:r>
              <a:rPr dirty="0" sz="11550" spc="-490" b="1">
                <a:solidFill>
                  <a:srgbClr val="B580A6"/>
                </a:solidFill>
                <a:latin typeface="Arial"/>
                <a:cs typeface="Arial"/>
              </a:rPr>
              <a:t>P</a:t>
            </a:r>
            <a:r>
              <a:rPr dirty="0" sz="11550" spc="-300" b="1">
                <a:solidFill>
                  <a:srgbClr val="B580A6"/>
                </a:solidFill>
                <a:latin typeface="Arial"/>
                <a:cs typeface="Arial"/>
              </a:rPr>
              <a:t>r</a:t>
            </a:r>
            <a:r>
              <a:rPr dirty="0" sz="11550" spc="-20" b="1">
                <a:solidFill>
                  <a:srgbClr val="B580A6"/>
                </a:solidFill>
                <a:latin typeface="Arial"/>
                <a:cs typeface="Arial"/>
              </a:rPr>
              <a:t>e</a:t>
            </a:r>
            <a:r>
              <a:rPr dirty="0" sz="11550" spc="-1015" b="1">
                <a:solidFill>
                  <a:srgbClr val="B580A6"/>
                </a:solidFill>
                <a:latin typeface="Arial"/>
                <a:cs typeface="Arial"/>
              </a:rPr>
              <a:t>v</a:t>
            </a:r>
            <a:r>
              <a:rPr dirty="0" sz="11550" spc="-210" b="1">
                <a:solidFill>
                  <a:srgbClr val="B580A6"/>
                </a:solidFill>
                <a:latin typeface="Arial"/>
                <a:cs typeface="Arial"/>
              </a:rPr>
              <a:t>en</a:t>
            </a:r>
            <a:r>
              <a:rPr dirty="0" sz="11550" spc="40" b="1">
                <a:solidFill>
                  <a:srgbClr val="B580A6"/>
                </a:solidFill>
                <a:latin typeface="Arial"/>
                <a:cs typeface="Arial"/>
              </a:rPr>
              <a:t>t</a:t>
            </a:r>
            <a:r>
              <a:rPr dirty="0" sz="11550" spc="-190" b="1">
                <a:solidFill>
                  <a:srgbClr val="B580A6"/>
                </a:solidFill>
                <a:latin typeface="Arial"/>
                <a:cs typeface="Arial"/>
              </a:rPr>
              <a:t>io</a:t>
            </a:r>
            <a:r>
              <a:rPr dirty="0" sz="11550" spc="-919" b="1">
                <a:solidFill>
                  <a:srgbClr val="B580A6"/>
                </a:solidFill>
                <a:latin typeface="Arial"/>
                <a:cs typeface="Arial"/>
              </a:rPr>
              <a:t>n</a:t>
            </a:r>
            <a:r>
              <a:rPr dirty="0" sz="11550" spc="-905" b="1">
                <a:solidFill>
                  <a:srgbClr val="B580A6"/>
                </a:solidFill>
                <a:latin typeface="Arial"/>
                <a:cs typeface="Arial"/>
              </a:rPr>
              <a:t>?</a:t>
            </a:r>
            <a:endParaRPr sz="115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754705" y="533649"/>
            <a:ext cx="2403475" cy="3383279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11000" spc="-919"/>
              <a:t>?</a:t>
            </a:r>
            <a:r>
              <a:rPr dirty="0" baseline="-19191" sz="33000" spc="-1380"/>
              <a:t>?</a:t>
            </a:r>
            <a:endParaRPr baseline="-19191" sz="33000"/>
          </a:p>
        </p:txBody>
      </p:sp>
      <p:sp>
        <p:nvSpPr>
          <p:cNvPr id="7" name="object 7"/>
          <p:cNvSpPr txBox="1"/>
          <p:nvPr/>
        </p:nvSpPr>
        <p:spPr>
          <a:xfrm>
            <a:off x="10838941" y="7627158"/>
            <a:ext cx="991869" cy="22009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250" spc="-1100" b="1">
                <a:solidFill>
                  <a:srgbClr val="B580A6"/>
                </a:solidFill>
                <a:latin typeface="Arial"/>
                <a:cs typeface="Arial"/>
              </a:rPr>
              <a:t>?</a:t>
            </a:r>
            <a:endParaRPr sz="14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12951"/>
            <a:ext cx="20104100" cy="6795770"/>
          </a:xfrm>
          <a:custGeom>
            <a:avLst/>
            <a:gdLst/>
            <a:ahLst/>
            <a:cxnLst/>
            <a:rect l="l" t="t" r="r" b="b"/>
            <a:pathLst>
              <a:path w="20104100" h="6795770">
                <a:moveTo>
                  <a:pt x="20104099" y="0"/>
                </a:moveTo>
                <a:lnTo>
                  <a:pt x="0" y="0"/>
                </a:lnTo>
                <a:lnTo>
                  <a:pt x="0" y="6795604"/>
                </a:lnTo>
                <a:lnTo>
                  <a:pt x="20104099" y="6795604"/>
                </a:lnTo>
                <a:lnTo>
                  <a:pt x="20104099" y="0"/>
                </a:lnTo>
                <a:close/>
              </a:path>
            </a:pathLst>
          </a:custGeom>
          <a:solidFill>
            <a:srgbClr val="B580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26637" y="8302983"/>
            <a:ext cx="3027680" cy="13449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2450" spc="-55" b="1">
                <a:solidFill>
                  <a:srgbClr val="FFFFFF"/>
                </a:solidFill>
                <a:latin typeface="Tahoma"/>
                <a:cs typeface="Tahoma"/>
              </a:rPr>
              <a:t>SUBSCRIPTION</a:t>
            </a:r>
            <a:endParaRPr sz="2450">
              <a:latin typeface="Tahoma"/>
              <a:cs typeface="Tahoma"/>
            </a:endParaRPr>
          </a:p>
          <a:p>
            <a:pPr algn="ctr" marL="12700" marR="5080">
              <a:lnSpc>
                <a:spcPts val="1900"/>
              </a:lnSpc>
              <a:spcBef>
                <a:spcPts val="1785"/>
              </a:spcBef>
            </a:pP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Subsc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iptio</a:t>
            </a:r>
            <a:r>
              <a:rPr dirty="0" sz="1650" spc="4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6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20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50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Gua</a:t>
            </a:r>
            <a:r>
              <a:rPr dirty="0" sz="1650" spc="-4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60" b="1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supple</a:t>
            </a:r>
            <a:r>
              <a:rPr dirty="0" sz="1650" spc="6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5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85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80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7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y  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employee</a:t>
            </a:r>
            <a:r>
              <a:rPr dirty="0" sz="1650" spc="-1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1650" spc="-1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650" spc="-1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20" b="1">
                <a:solidFill>
                  <a:srgbClr val="FFFFFF"/>
                </a:solidFill>
                <a:latin typeface="Tahoma"/>
                <a:cs typeface="Tahoma"/>
              </a:rPr>
              <a:t>company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62671" y="8302983"/>
            <a:ext cx="3609340" cy="11042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2450" spc="55" b="1">
                <a:solidFill>
                  <a:srgbClr val="FFFFFF"/>
                </a:solidFill>
                <a:latin typeface="Tahoma"/>
                <a:cs typeface="Tahoma"/>
              </a:rPr>
              <a:t>MONTH</a:t>
            </a:r>
            <a:r>
              <a:rPr dirty="0" sz="2450" spc="-170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450" spc="-1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450" spc="-1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-60" b="1">
                <a:solidFill>
                  <a:srgbClr val="FFFFFF"/>
                </a:solidFill>
                <a:latin typeface="Tahoma"/>
                <a:cs typeface="Tahoma"/>
              </a:rPr>
              <a:t>DEL</a:t>
            </a:r>
            <a:r>
              <a:rPr dirty="0" sz="2450" spc="-7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450" spc="4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2450" spc="1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450" spc="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450" spc="-1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450">
              <a:latin typeface="Tahoma"/>
              <a:cs typeface="Tahoma"/>
            </a:endParaRPr>
          </a:p>
          <a:p>
            <a:pPr algn="ctr" marL="12065" marR="5080" indent="-635">
              <a:lnSpc>
                <a:spcPts val="1900"/>
              </a:lnSpc>
              <a:spcBef>
                <a:spcPts val="1785"/>
              </a:spcBef>
            </a:pP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odu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50" b="1">
                <a:solidFill>
                  <a:srgbClr val="FFFFFF"/>
                </a:solidFill>
                <a:latin typeface="Tahoma"/>
                <a:cs typeface="Tahoma"/>
              </a:rPr>
              <a:t>wil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20" b="1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1650" spc="6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30" b="1">
                <a:solidFill>
                  <a:srgbClr val="FFFFFF"/>
                </a:solidFill>
                <a:latin typeface="Tahoma"/>
                <a:cs typeface="Tahoma"/>
              </a:rPr>
              <a:t>deli</a:t>
            </a:r>
            <a:r>
              <a:rPr dirty="0" sz="1650" spc="-50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2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7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6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25" b="1">
                <a:solidFill>
                  <a:srgbClr val="FFFFFF"/>
                </a:solidFill>
                <a:latin typeface="Tahoma"/>
                <a:cs typeface="Tahoma"/>
              </a:rPr>
              <a:t>o  </a:t>
            </a:r>
            <a:r>
              <a:rPr dirty="0" sz="1650" spc="20" b="1">
                <a:solidFill>
                  <a:srgbClr val="FFFFFF"/>
                </a:solidFill>
                <a:latin typeface="Tahoma"/>
                <a:cs typeface="Tahoma"/>
              </a:rPr>
              <a:t>empl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-7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ee</a:t>
            </a:r>
            <a:r>
              <a:rPr dirty="0" sz="1650" spc="2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8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egula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7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65" b="1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16110" y="8302983"/>
            <a:ext cx="3354070" cy="206756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2450" spc="-105" b="1">
                <a:solidFill>
                  <a:srgbClr val="FFFFFF"/>
                </a:solidFill>
                <a:latin typeface="Tahoma"/>
                <a:cs typeface="Tahoma"/>
              </a:rPr>
              <a:t>TRAINING</a:t>
            </a:r>
            <a:endParaRPr sz="2450">
              <a:latin typeface="Tahoma"/>
              <a:cs typeface="Tahoma"/>
            </a:endParaRPr>
          </a:p>
          <a:p>
            <a:pPr algn="ctr" marL="12065" marR="5080">
              <a:lnSpc>
                <a:spcPts val="1900"/>
              </a:lnSpc>
              <a:spcBef>
                <a:spcPts val="1785"/>
              </a:spcBef>
            </a:pP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45" b="1">
                <a:solidFill>
                  <a:srgbClr val="FFFFFF"/>
                </a:solidFill>
                <a:latin typeface="Tahoma"/>
                <a:cs typeface="Tahoma"/>
              </a:rPr>
              <a:t>sta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30" b="1">
                <a:solidFill>
                  <a:srgbClr val="FFFFFF"/>
                </a:solidFill>
                <a:latin typeface="Tahoma"/>
                <a:cs typeface="Tahoma"/>
              </a:rPr>
              <a:t>ti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105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supple</a:t>
            </a:r>
            <a:r>
              <a:rPr dirty="0" sz="1650" spc="6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dirty="0" sz="1650" spc="-65" b="1">
                <a:solidFill>
                  <a:srgbClr val="FFFFFF"/>
                </a:solidFill>
                <a:latin typeface="Tahoma"/>
                <a:cs typeface="Tahoma"/>
              </a:rPr>
              <a:t>-  </a:t>
            </a:r>
            <a:r>
              <a:rPr dirty="0" sz="1650" spc="-45" b="1">
                <a:solidFill>
                  <a:srgbClr val="FFFFFF"/>
                </a:solidFill>
                <a:latin typeface="Tahoma"/>
                <a:cs typeface="Tahoma"/>
              </a:rPr>
              <a:t>tation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45" b="1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4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onb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-6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dirty="0" sz="1650" spc="2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65" b="1">
                <a:solidFill>
                  <a:srgbClr val="FFFFFF"/>
                </a:solidFill>
                <a:latin typeface="Tahoma"/>
                <a:cs typeface="Tahoma"/>
              </a:rPr>
              <a:t>g  </a:t>
            </a:r>
            <a:r>
              <a:rPr dirty="0" sz="1650" spc="-5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-6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aini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105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80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60" b="1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20" b="1">
                <a:solidFill>
                  <a:srgbClr val="FFFFFF"/>
                </a:solidFill>
                <a:latin typeface="Tahoma"/>
                <a:cs typeface="Tahoma"/>
              </a:rPr>
              <a:t>empl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-7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ee</a:t>
            </a:r>
            <a:r>
              <a:rPr dirty="0" sz="1650" spc="2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25" b="1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xplai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20" b="1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eﬁt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usi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65" b="1">
                <a:solidFill>
                  <a:srgbClr val="FFFFFF"/>
                </a:solidFill>
                <a:latin typeface="Tahoma"/>
                <a:cs typeface="Tahoma"/>
              </a:rPr>
              <a:t>g  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ou</a:t>
            </a:r>
            <a:r>
              <a:rPr dirty="0" sz="1650" spc="2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supple</a:t>
            </a:r>
            <a:r>
              <a:rPr dirty="0" sz="1650" spc="6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9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dd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ess  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question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6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-7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50" spc="-80" b="1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4456" y="8302983"/>
            <a:ext cx="3107055" cy="230822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2450" spc="25" b="1">
                <a:solidFill>
                  <a:srgbClr val="FFFFFF"/>
                </a:solidFill>
                <a:latin typeface="Tahoma"/>
                <a:cs typeface="Tahoma"/>
              </a:rPr>
              <a:t>NEWSLETTER</a:t>
            </a:r>
            <a:endParaRPr sz="2450">
              <a:latin typeface="Tahoma"/>
              <a:cs typeface="Tahoma"/>
            </a:endParaRPr>
          </a:p>
          <a:p>
            <a:pPr algn="ctr" marL="12700" marR="5080">
              <a:lnSpc>
                <a:spcPts val="1900"/>
              </a:lnSpc>
              <a:spcBef>
                <a:spcPts val="1785"/>
              </a:spcBef>
            </a:pP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7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125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onth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20" b="1">
                <a:solidFill>
                  <a:srgbClr val="FFFFFF"/>
                </a:solidFill>
                <a:latin typeface="Tahoma"/>
                <a:cs typeface="Tahoma"/>
              </a:rPr>
              <a:t>empl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-7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ee</a:t>
            </a:r>
            <a:r>
              <a:rPr dirty="0" sz="1650" spc="2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50" b="1">
                <a:solidFill>
                  <a:srgbClr val="FFFFFF"/>
                </a:solidFill>
                <a:latin typeface="Tahoma"/>
                <a:cs typeface="Tahoma"/>
              </a:rPr>
              <a:t>will  </a:t>
            </a:r>
            <a:r>
              <a:rPr dirty="0" sz="1650" spc="-8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-40" b="1">
                <a:solidFill>
                  <a:srgbClr val="FFFFFF"/>
                </a:solidFill>
                <a:latin typeface="Tahoma"/>
                <a:cs typeface="Tahoma"/>
              </a:rPr>
              <a:t>ei</a:t>
            </a:r>
            <a:r>
              <a:rPr dirty="0" sz="1650" spc="-6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z="1650" spc="-40" b="1">
                <a:solidFill>
                  <a:srgbClr val="FFFFFF"/>
                </a:solidFill>
                <a:latin typeface="Tahoma"/>
                <a:cs typeface="Tahoma"/>
              </a:rPr>
              <a:t>sle</a:t>
            </a:r>
            <a:r>
              <a:rPr dirty="0" sz="1650" spc="-6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-6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50" b="1">
                <a:solidFill>
                  <a:srgbClr val="FFFFFF"/>
                </a:solidFill>
                <a:latin typeface="Tahoma"/>
                <a:cs typeface="Tahoma"/>
              </a:rPr>
              <a:t>vi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40" b="1">
                <a:solidFill>
                  <a:srgbClr val="FFFFFF"/>
                </a:solidFill>
                <a:latin typeface="Tahoma"/>
                <a:cs typeface="Tahoma"/>
              </a:rPr>
              <a:t>email,  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whi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70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50" b="1">
                <a:solidFill>
                  <a:srgbClr val="FFFFFF"/>
                </a:solidFill>
                <a:latin typeface="Tahoma"/>
                <a:cs typeface="Tahoma"/>
              </a:rPr>
              <a:t>wil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vid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125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with  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tip</a:t>
            </a:r>
            <a:r>
              <a:rPr dirty="0" sz="1650" spc="2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6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6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imp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-7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-45" b="1">
                <a:solidFill>
                  <a:srgbClr val="FFFFFF"/>
                </a:solidFill>
                <a:latin typeface="Tahoma"/>
                <a:cs typeface="Tahoma"/>
              </a:rPr>
              <a:t>eir  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50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3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80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ou</a:t>
            </a:r>
            <a:r>
              <a:rPr dirty="0" sz="1650" spc="2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30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45" b="1">
                <a:solidFill>
                  <a:srgbClr val="FFFFFF"/>
                </a:solidFill>
                <a:latin typeface="Tahoma"/>
                <a:cs typeface="Tahoma"/>
              </a:rPr>
              <a:t>pilla</a:t>
            </a:r>
            <a:r>
              <a:rPr dirty="0" sz="1650" spc="-5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dirty="0" sz="1650" spc="-100" b="1">
                <a:solidFill>
                  <a:srgbClr val="FFFFFF"/>
                </a:solidFill>
                <a:latin typeface="Tahoma"/>
                <a:cs typeface="Tahoma"/>
              </a:rPr>
              <a:t>(DIE</a:t>
            </a:r>
            <a:r>
              <a:rPr dirty="0" sz="1650" spc="-15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50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-45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650" spc="-105" b="1">
                <a:solidFill>
                  <a:srgbClr val="FFFFFF"/>
                </a:solidFill>
                <a:latin typeface="Tahoma"/>
                <a:cs typeface="Tahoma"/>
              </a:rPr>
              <a:t>SI</a:t>
            </a:r>
            <a:r>
              <a:rPr dirty="0" sz="1650" spc="-14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6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4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-21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-18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50" spc="-17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650" spc="-22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-125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650" spc="-110" b="1">
                <a:solidFill>
                  <a:srgbClr val="FFFFFF"/>
                </a:solidFill>
                <a:latin typeface="Tahoma"/>
                <a:cs typeface="Tahoma"/>
              </a:rPr>
              <a:t>,  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SLEE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55" b="1">
                <a:solidFill>
                  <a:srgbClr val="FFFFFF"/>
                </a:solidFill>
                <a:latin typeface="Tahoma"/>
                <a:cs typeface="Tahoma"/>
              </a:rPr>
              <a:t>EM</a:t>
            </a:r>
            <a:r>
              <a:rPr dirty="0" sz="1650" spc="4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-95" b="1">
                <a:solidFill>
                  <a:srgbClr val="FFFFFF"/>
                </a:solidFill>
                <a:latin typeface="Tahoma"/>
                <a:cs typeface="Tahoma"/>
              </a:rPr>
              <a:t>TIONS)</a:t>
            </a:r>
            <a:endParaRPr sz="165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18972" y="6102587"/>
            <a:ext cx="14805025" cy="1782445"/>
            <a:chOff x="2318972" y="6102587"/>
            <a:chExt cx="14805025" cy="1782445"/>
          </a:xfrm>
        </p:grpSpPr>
        <p:sp>
          <p:nvSpPr>
            <p:cNvPr id="8" name="object 8"/>
            <p:cNvSpPr/>
            <p:nvPr/>
          </p:nvSpPr>
          <p:spPr>
            <a:xfrm>
              <a:off x="2318969" y="6205314"/>
              <a:ext cx="1683385" cy="1676400"/>
            </a:xfrm>
            <a:custGeom>
              <a:avLst/>
              <a:gdLst/>
              <a:ahLst/>
              <a:cxnLst/>
              <a:rect l="l" t="t" r="r" b="b"/>
              <a:pathLst>
                <a:path w="1683385" h="1676400">
                  <a:moveTo>
                    <a:pt x="551446" y="1031938"/>
                  </a:moveTo>
                  <a:lnTo>
                    <a:pt x="548652" y="1019670"/>
                  </a:lnTo>
                  <a:lnTo>
                    <a:pt x="541185" y="1009929"/>
                  </a:lnTo>
                  <a:lnTo>
                    <a:pt x="529958" y="1003490"/>
                  </a:lnTo>
                  <a:lnTo>
                    <a:pt x="515874" y="1001166"/>
                  </a:lnTo>
                  <a:lnTo>
                    <a:pt x="372338" y="1001166"/>
                  </a:lnTo>
                  <a:lnTo>
                    <a:pt x="223647" y="1001102"/>
                  </a:lnTo>
                  <a:lnTo>
                    <a:pt x="194322" y="1033564"/>
                  </a:lnTo>
                  <a:lnTo>
                    <a:pt x="200647" y="1049985"/>
                  </a:lnTo>
                  <a:lnTo>
                    <a:pt x="214541" y="1061935"/>
                  </a:lnTo>
                  <a:lnTo>
                    <a:pt x="232346" y="1066266"/>
                  </a:lnTo>
                  <a:lnTo>
                    <a:pt x="272084" y="1065542"/>
                  </a:lnTo>
                  <a:lnTo>
                    <a:pt x="311848" y="1065466"/>
                  </a:lnTo>
                  <a:lnTo>
                    <a:pt x="391375" y="1065822"/>
                  </a:lnTo>
                  <a:lnTo>
                    <a:pt x="515518" y="1065695"/>
                  </a:lnTo>
                  <a:lnTo>
                    <a:pt x="528891" y="1062685"/>
                  </a:lnTo>
                  <a:lnTo>
                    <a:pt x="540423" y="1054963"/>
                  </a:lnTo>
                  <a:lnTo>
                    <a:pt x="548487" y="1044155"/>
                  </a:lnTo>
                  <a:lnTo>
                    <a:pt x="551446" y="1031938"/>
                  </a:lnTo>
                  <a:close/>
                </a:path>
                <a:path w="1683385" h="1676400">
                  <a:moveTo>
                    <a:pt x="703630" y="742518"/>
                  </a:moveTo>
                  <a:lnTo>
                    <a:pt x="444093" y="742238"/>
                  </a:lnTo>
                  <a:lnTo>
                    <a:pt x="230657" y="742518"/>
                  </a:lnTo>
                  <a:lnTo>
                    <a:pt x="703630" y="742518"/>
                  </a:lnTo>
                  <a:close/>
                </a:path>
                <a:path w="1683385" h="1676400">
                  <a:moveTo>
                    <a:pt x="745566" y="902487"/>
                  </a:moveTo>
                  <a:lnTo>
                    <a:pt x="742784" y="890447"/>
                  </a:lnTo>
                  <a:lnTo>
                    <a:pt x="735444" y="880668"/>
                  </a:lnTo>
                  <a:lnTo>
                    <a:pt x="724573" y="874102"/>
                  </a:lnTo>
                  <a:lnTo>
                    <a:pt x="711276" y="871715"/>
                  </a:lnTo>
                  <a:lnTo>
                    <a:pt x="469341" y="871715"/>
                  </a:lnTo>
                  <a:lnTo>
                    <a:pt x="224815" y="871753"/>
                  </a:lnTo>
                  <a:lnTo>
                    <a:pt x="209575" y="875487"/>
                  </a:lnTo>
                  <a:lnTo>
                    <a:pt x="199034" y="885291"/>
                  </a:lnTo>
                  <a:lnTo>
                    <a:pt x="194487" y="899058"/>
                  </a:lnTo>
                  <a:lnTo>
                    <a:pt x="197243" y="914679"/>
                  </a:lnTo>
                  <a:lnTo>
                    <a:pt x="203276" y="924661"/>
                  </a:lnTo>
                  <a:lnTo>
                    <a:pt x="211201" y="931405"/>
                  </a:lnTo>
                  <a:lnTo>
                    <a:pt x="220929" y="935228"/>
                  </a:lnTo>
                  <a:lnTo>
                    <a:pt x="232359" y="936434"/>
                  </a:lnTo>
                  <a:lnTo>
                    <a:pt x="712355" y="936383"/>
                  </a:lnTo>
                  <a:lnTo>
                    <a:pt x="724471" y="932840"/>
                  </a:lnTo>
                  <a:lnTo>
                    <a:pt x="735164" y="924864"/>
                  </a:lnTo>
                  <a:lnTo>
                    <a:pt x="742746" y="914184"/>
                  </a:lnTo>
                  <a:lnTo>
                    <a:pt x="745566" y="902487"/>
                  </a:lnTo>
                  <a:close/>
                </a:path>
                <a:path w="1683385" h="1676400">
                  <a:moveTo>
                    <a:pt x="776693" y="665708"/>
                  </a:moveTo>
                  <a:lnTo>
                    <a:pt x="776579" y="483019"/>
                  </a:lnTo>
                  <a:lnTo>
                    <a:pt x="776503" y="450049"/>
                  </a:lnTo>
                  <a:lnTo>
                    <a:pt x="747382" y="418833"/>
                  </a:lnTo>
                  <a:lnTo>
                    <a:pt x="744283" y="418223"/>
                  </a:lnTo>
                  <a:lnTo>
                    <a:pt x="712406" y="418401"/>
                  </a:lnTo>
                  <a:lnTo>
                    <a:pt x="712406" y="484898"/>
                  </a:lnTo>
                  <a:lnTo>
                    <a:pt x="712254" y="503961"/>
                  </a:lnTo>
                  <a:lnTo>
                    <a:pt x="711987" y="542937"/>
                  </a:lnTo>
                  <a:lnTo>
                    <a:pt x="711923" y="665708"/>
                  </a:lnTo>
                  <a:lnTo>
                    <a:pt x="711987" y="682663"/>
                  </a:lnTo>
                  <a:lnTo>
                    <a:pt x="712381" y="740575"/>
                  </a:lnTo>
                  <a:lnTo>
                    <a:pt x="708736" y="742530"/>
                  </a:lnTo>
                  <a:lnTo>
                    <a:pt x="230657" y="742518"/>
                  </a:lnTo>
                  <a:lnTo>
                    <a:pt x="227533" y="740232"/>
                  </a:lnTo>
                  <a:lnTo>
                    <a:pt x="227838" y="682663"/>
                  </a:lnTo>
                  <a:lnTo>
                    <a:pt x="227799" y="542937"/>
                  </a:lnTo>
                  <a:lnTo>
                    <a:pt x="227571" y="503961"/>
                  </a:lnTo>
                  <a:lnTo>
                    <a:pt x="227444" y="485432"/>
                  </a:lnTo>
                  <a:lnTo>
                    <a:pt x="230568" y="483006"/>
                  </a:lnTo>
                  <a:lnTo>
                    <a:pt x="378434" y="483349"/>
                  </a:lnTo>
                  <a:lnTo>
                    <a:pt x="519417" y="483323"/>
                  </a:lnTo>
                  <a:lnTo>
                    <a:pt x="583882" y="483349"/>
                  </a:lnTo>
                  <a:lnTo>
                    <a:pt x="627443" y="483298"/>
                  </a:lnTo>
                  <a:lnTo>
                    <a:pt x="708736" y="483158"/>
                  </a:lnTo>
                  <a:lnTo>
                    <a:pt x="712406" y="484898"/>
                  </a:lnTo>
                  <a:lnTo>
                    <a:pt x="712406" y="418401"/>
                  </a:lnTo>
                  <a:lnTo>
                    <a:pt x="634568" y="418833"/>
                  </a:lnTo>
                  <a:lnTo>
                    <a:pt x="469963" y="418680"/>
                  </a:lnTo>
                  <a:lnTo>
                    <a:pt x="194335" y="418693"/>
                  </a:lnTo>
                  <a:lnTo>
                    <a:pt x="163233" y="449478"/>
                  </a:lnTo>
                  <a:lnTo>
                    <a:pt x="163207" y="771690"/>
                  </a:lnTo>
                  <a:lnTo>
                    <a:pt x="165658" y="786269"/>
                  </a:lnTo>
                  <a:lnTo>
                    <a:pt x="172669" y="797369"/>
                  </a:lnTo>
                  <a:lnTo>
                    <a:pt x="183743" y="804430"/>
                  </a:lnTo>
                  <a:lnTo>
                    <a:pt x="198412" y="806919"/>
                  </a:lnTo>
                  <a:lnTo>
                    <a:pt x="741895" y="807034"/>
                  </a:lnTo>
                  <a:lnTo>
                    <a:pt x="754799" y="804583"/>
                  </a:lnTo>
                  <a:lnTo>
                    <a:pt x="765848" y="797699"/>
                  </a:lnTo>
                  <a:lnTo>
                    <a:pt x="773569" y="787120"/>
                  </a:lnTo>
                  <a:lnTo>
                    <a:pt x="776503" y="773557"/>
                  </a:lnTo>
                  <a:lnTo>
                    <a:pt x="776566" y="742530"/>
                  </a:lnTo>
                  <a:lnTo>
                    <a:pt x="776693" y="665708"/>
                  </a:lnTo>
                  <a:close/>
                </a:path>
                <a:path w="1683385" h="1676400">
                  <a:moveTo>
                    <a:pt x="1682877" y="1257300"/>
                  </a:moveTo>
                  <a:lnTo>
                    <a:pt x="1682813" y="1168400"/>
                  </a:lnTo>
                  <a:lnTo>
                    <a:pt x="1682445" y="1117600"/>
                  </a:lnTo>
                  <a:lnTo>
                    <a:pt x="1675307" y="1079500"/>
                  </a:lnTo>
                  <a:lnTo>
                    <a:pt x="1666328" y="1066800"/>
                  </a:lnTo>
                  <a:lnTo>
                    <a:pt x="1653425" y="1041400"/>
                  </a:lnTo>
                  <a:lnTo>
                    <a:pt x="1634883" y="1028700"/>
                  </a:lnTo>
                  <a:lnTo>
                    <a:pt x="1614284" y="1016000"/>
                  </a:lnTo>
                  <a:lnTo>
                    <a:pt x="1591373" y="1003300"/>
                  </a:lnTo>
                  <a:lnTo>
                    <a:pt x="1551622" y="1003300"/>
                  </a:lnTo>
                  <a:lnTo>
                    <a:pt x="1552994" y="990600"/>
                  </a:lnTo>
                  <a:lnTo>
                    <a:pt x="1553502" y="990600"/>
                  </a:lnTo>
                  <a:lnTo>
                    <a:pt x="1553514" y="977900"/>
                  </a:lnTo>
                  <a:lnTo>
                    <a:pt x="1553311" y="977900"/>
                  </a:lnTo>
                  <a:lnTo>
                    <a:pt x="1553184" y="965200"/>
                  </a:lnTo>
                  <a:lnTo>
                    <a:pt x="1553070" y="330200"/>
                  </a:lnTo>
                  <a:lnTo>
                    <a:pt x="1553057" y="266700"/>
                  </a:lnTo>
                  <a:lnTo>
                    <a:pt x="1553032" y="127000"/>
                  </a:lnTo>
                  <a:lnTo>
                    <a:pt x="1552130" y="114300"/>
                  </a:lnTo>
                  <a:lnTo>
                    <a:pt x="1549311" y="101600"/>
                  </a:lnTo>
                  <a:lnTo>
                    <a:pt x="1544307" y="88900"/>
                  </a:lnTo>
                  <a:lnTo>
                    <a:pt x="1536877" y="63500"/>
                  </a:lnTo>
                  <a:lnTo>
                    <a:pt x="1514551" y="38100"/>
                  </a:lnTo>
                  <a:lnTo>
                    <a:pt x="1487436" y="25400"/>
                  </a:lnTo>
                  <a:lnTo>
                    <a:pt x="1455635" y="12700"/>
                  </a:lnTo>
                  <a:lnTo>
                    <a:pt x="1419186" y="0"/>
                  </a:lnTo>
                  <a:lnTo>
                    <a:pt x="1002436" y="0"/>
                  </a:lnTo>
                  <a:lnTo>
                    <a:pt x="986459" y="12700"/>
                  </a:lnTo>
                  <a:lnTo>
                    <a:pt x="975728" y="12700"/>
                  </a:lnTo>
                  <a:lnTo>
                    <a:pt x="971435" y="38100"/>
                  </a:lnTo>
                  <a:lnTo>
                    <a:pt x="974737" y="50800"/>
                  </a:lnTo>
                  <a:lnTo>
                    <a:pt x="980821" y="63500"/>
                  </a:lnTo>
                  <a:lnTo>
                    <a:pt x="1420025" y="63500"/>
                  </a:lnTo>
                  <a:lnTo>
                    <a:pt x="1448689" y="76200"/>
                  </a:lnTo>
                  <a:lnTo>
                    <a:pt x="1483436" y="101600"/>
                  </a:lnTo>
                  <a:lnTo>
                    <a:pt x="1488401" y="139700"/>
                  </a:lnTo>
                  <a:lnTo>
                    <a:pt x="1488681" y="241300"/>
                  </a:lnTo>
                  <a:lnTo>
                    <a:pt x="1488744" y="254000"/>
                  </a:lnTo>
                  <a:lnTo>
                    <a:pt x="1488884" y="254000"/>
                  </a:lnTo>
                  <a:lnTo>
                    <a:pt x="1486522" y="266700"/>
                  </a:lnTo>
                  <a:lnTo>
                    <a:pt x="67475" y="266700"/>
                  </a:lnTo>
                  <a:lnTo>
                    <a:pt x="64465" y="254000"/>
                  </a:lnTo>
                  <a:lnTo>
                    <a:pt x="64592" y="254000"/>
                  </a:lnTo>
                  <a:lnTo>
                    <a:pt x="64846" y="215900"/>
                  </a:lnTo>
                  <a:lnTo>
                    <a:pt x="64820" y="139700"/>
                  </a:lnTo>
                  <a:lnTo>
                    <a:pt x="65366" y="127000"/>
                  </a:lnTo>
                  <a:lnTo>
                    <a:pt x="66967" y="114300"/>
                  </a:lnTo>
                  <a:lnTo>
                    <a:pt x="69608" y="114300"/>
                  </a:lnTo>
                  <a:lnTo>
                    <a:pt x="73279" y="101600"/>
                  </a:lnTo>
                  <a:lnTo>
                    <a:pt x="85001" y="88900"/>
                  </a:lnTo>
                  <a:lnTo>
                    <a:pt x="99618" y="76200"/>
                  </a:lnTo>
                  <a:lnTo>
                    <a:pt x="116751" y="63500"/>
                  </a:lnTo>
                  <a:lnTo>
                    <a:pt x="766572" y="63500"/>
                  </a:lnTo>
                  <a:lnTo>
                    <a:pt x="771956" y="50800"/>
                  </a:lnTo>
                  <a:lnTo>
                    <a:pt x="776541" y="38100"/>
                  </a:lnTo>
                  <a:lnTo>
                    <a:pt x="771182" y="12700"/>
                  </a:lnTo>
                  <a:lnTo>
                    <a:pt x="758571" y="12700"/>
                  </a:lnTo>
                  <a:lnTo>
                    <a:pt x="741438" y="0"/>
                  </a:lnTo>
                  <a:lnTo>
                    <a:pt x="109093" y="0"/>
                  </a:lnTo>
                  <a:lnTo>
                    <a:pt x="93129" y="12700"/>
                  </a:lnTo>
                  <a:lnTo>
                    <a:pt x="77774" y="12700"/>
                  </a:lnTo>
                  <a:lnTo>
                    <a:pt x="63309" y="25400"/>
                  </a:lnTo>
                  <a:lnTo>
                    <a:pt x="35598" y="38100"/>
                  </a:lnTo>
                  <a:lnTo>
                    <a:pt x="15773" y="76200"/>
                  </a:lnTo>
                  <a:lnTo>
                    <a:pt x="3873" y="101600"/>
                  </a:lnTo>
                  <a:lnTo>
                    <a:pt x="0" y="139700"/>
                  </a:lnTo>
                  <a:lnTo>
                    <a:pt x="63" y="165100"/>
                  </a:lnTo>
                  <a:lnTo>
                    <a:pt x="177" y="330200"/>
                  </a:lnTo>
                  <a:lnTo>
                    <a:pt x="76" y="673100"/>
                  </a:lnTo>
                  <a:lnTo>
                    <a:pt x="838" y="685800"/>
                  </a:lnTo>
                  <a:lnTo>
                    <a:pt x="3390" y="698500"/>
                  </a:lnTo>
                  <a:lnTo>
                    <a:pt x="8013" y="698500"/>
                  </a:lnTo>
                  <a:lnTo>
                    <a:pt x="15036" y="711200"/>
                  </a:lnTo>
                  <a:lnTo>
                    <a:pt x="48831" y="711200"/>
                  </a:lnTo>
                  <a:lnTo>
                    <a:pt x="60477" y="698500"/>
                  </a:lnTo>
                  <a:lnTo>
                    <a:pt x="64947" y="685800"/>
                  </a:lnTo>
                  <a:lnTo>
                    <a:pt x="64833" y="622300"/>
                  </a:lnTo>
                  <a:lnTo>
                    <a:pt x="64731" y="431800"/>
                  </a:lnTo>
                  <a:lnTo>
                    <a:pt x="64668" y="393700"/>
                  </a:lnTo>
                  <a:lnTo>
                    <a:pt x="64490" y="330200"/>
                  </a:lnTo>
                  <a:lnTo>
                    <a:pt x="1488846" y="330200"/>
                  </a:lnTo>
                  <a:lnTo>
                    <a:pt x="1488744" y="393700"/>
                  </a:lnTo>
                  <a:lnTo>
                    <a:pt x="1488617" y="520700"/>
                  </a:lnTo>
                  <a:lnTo>
                    <a:pt x="1488389" y="965200"/>
                  </a:lnTo>
                  <a:lnTo>
                    <a:pt x="1490141" y="965200"/>
                  </a:lnTo>
                  <a:lnTo>
                    <a:pt x="1486941" y="977900"/>
                  </a:lnTo>
                  <a:lnTo>
                    <a:pt x="1479372" y="965200"/>
                  </a:lnTo>
                  <a:lnTo>
                    <a:pt x="1471904" y="965200"/>
                  </a:lnTo>
                  <a:lnTo>
                    <a:pt x="1464233" y="952500"/>
                  </a:lnTo>
                  <a:lnTo>
                    <a:pt x="1456093" y="952500"/>
                  </a:lnTo>
                  <a:lnTo>
                    <a:pt x="1428661" y="939800"/>
                  </a:lnTo>
                  <a:lnTo>
                    <a:pt x="1374457" y="939800"/>
                  </a:lnTo>
                  <a:lnTo>
                    <a:pt x="1348105" y="952500"/>
                  </a:lnTo>
                  <a:lnTo>
                    <a:pt x="1343215" y="965200"/>
                  </a:lnTo>
                  <a:lnTo>
                    <a:pt x="1339786" y="965200"/>
                  </a:lnTo>
                  <a:lnTo>
                    <a:pt x="1336319" y="952500"/>
                  </a:lnTo>
                  <a:lnTo>
                    <a:pt x="1313903" y="927100"/>
                  </a:lnTo>
                  <a:lnTo>
                    <a:pt x="1284655" y="914400"/>
                  </a:lnTo>
                  <a:lnTo>
                    <a:pt x="1198626" y="914400"/>
                  </a:lnTo>
                  <a:lnTo>
                    <a:pt x="1198549" y="749300"/>
                  </a:lnTo>
                  <a:lnTo>
                    <a:pt x="1299171" y="749300"/>
                  </a:lnTo>
                  <a:lnTo>
                    <a:pt x="1318094" y="736600"/>
                  </a:lnTo>
                  <a:lnTo>
                    <a:pt x="1336344" y="723900"/>
                  </a:lnTo>
                  <a:lnTo>
                    <a:pt x="1359979" y="711200"/>
                  </a:lnTo>
                  <a:lnTo>
                    <a:pt x="1377492" y="685800"/>
                  </a:lnTo>
                  <a:lnTo>
                    <a:pt x="1388300" y="660400"/>
                  </a:lnTo>
                  <a:lnTo>
                    <a:pt x="1391805" y="635000"/>
                  </a:lnTo>
                  <a:lnTo>
                    <a:pt x="1382966" y="596900"/>
                  </a:lnTo>
                  <a:lnTo>
                    <a:pt x="1375029" y="584200"/>
                  </a:lnTo>
                  <a:lnTo>
                    <a:pt x="1359154" y="558800"/>
                  </a:lnTo>
                  <a:lnTo>
                    <a:pt x="1328089" y="537019"/>
                  </a:lnTo>
                  <a:lnTo>
                    <a:pt x="1328089" y="622300"/>
                  </a:lnTo>
                  <a:lnTo>
                    <a:pt x="1325930" y="647700"/>
                  </a:lnTo>
                  <a:lnTo>
                    <a:pt x="1313599" y="660400"/>
                  </a:lnTo>
                  <a:lnTo>
                    <a:pt x="1293888" y="673100"/>
                  </a:lnTo>
                  <a:lnTo>
                    <a:pt x="1287513" y="685800"/>
                  </a:lnTo>
                  <a:lnTo>
                    <a:pt x="1188542" y="685800"/>
                  </a:lnTo>
                  <a:lnTo>
                    <a:pt x="1183551" y="673100"/>
                  </a:lnTo>
                  <a:lnTo>
                    <a:pt x="1179347" y="673100"/>
                  </a:lnTo>
                  <a:lnTo>
                    <a:pt x="1160437" y="647700"/>
                  </a:lnTo>
                  <a:lnTo>
                    <a:pt x="1137767" y="635000"/>
                  </a:lnTo>
                  <a:lnTo>
                    <a:pt x="1111313" y="622300"/>
                  </a:lnTo>
                  <a:lnTo>
                    <a:pt x="1050417" y="622300"/>
                  </a:lnTo>
                  <a:lnTo>
                    <a:pt x="1024648" y="635000"/>
                  </a:lnTo>
                  <a:lnTo>
                    <a:pt x="1002906" y="647700"/>
                  </a:lnTo>
                  <a:lnTo>
                    <a:pt x="984364" y="673100"/>
                  </a:lnTo>
                  <a:lnTo>
                    <a:pt x="980452" y="685800"/>
                  </a:lnTo>
                  <a:lnTo>
                    <a:pt x="974191" y="685800"/>
                  </a:lnTo>
                  <a:lnTo>
                    <a:pt x="959650" y="673100"/>
                  </a:lnTo>
                  <a:lnTo>
                    <a:pt x="948423" y="660400"/>
                  </a:lnTo>
                  <a:lnTo>
                    <a:pt x="941362" y="647700"/>
                  </a:lnTo>
                  <a:lnTo>
                    <a:pt x="939292" y="635000"/>
                  </a:lnTo>
                  <a:lnTo>
                    <a:pt x="941920" y="622300"/>
                  </a:lnTo>
                  <a:lnTo>
                    <a:pt x="948385" y="609600"/>
                  </a:lnTo>
                  <a:lnTo>
                    <a:pt x="957503" y="596900"/>
                  </a:lnTo>
                  <a:lnTo>
                    <a:pt x="968146" y="596900"/>
                  </a:lnTo>
                  <a:lnTo>
                    <a:pt x="977303" y="584200"/>
                  </a:lnTo>
                  <a:lnTo>
                    <a:pt x="1298384" y="584200"/>
                  </a:lnTo>
                  <a:lnTo>
                    <a:pt x="1308569" y="596900"/>
                  </a:lnTo>
                  <a:lnTo>
                    <a:pt x="1317294" y="609600"/>
                  </a:lnTo>
                  <a:lnTo>
                    <a:pt x="1328089" y="622300"/>
                  </a:lnTo>
                  <a:lnTo>
                    <a:pt x="1328089" y="537019"/>
                  </a:lnTo>
                  <a:lnTo>
                    <a:pt x="1322946" y="533400"/>
                  </a:lnTo>
                  <a:lnTo>
                    <a:pt x="1276921" y="520700"/>
                  </a:lnTo>
                  <a:lnTo>
                    <a:pt x="960907" y="520700"/>
                  </a:lnTo>
                  <a:lnTo>
                    <a:pt x="951966" y="533400"/>
                  </a:lnTo>
                  <a:lnTo>
                    <a:pt x="928255" y="533400"/>
                  </a:lnTo>
                  <a:lnTo>
                    <a:pt x="908088" y="558800"/>
                  </a:lnTo>
                  <a:lnTo>
                    <a:pt x="892009" y="571500"/>
                  </a:lnTo>
                  <a:lnTo>
                    <a:pt x="880541" y="596900"/>
                  </a:lnTo>
                  <a:lnTo>
                    <a:pt x="874547" y="622300"/>
                  </a:lnTo>
                  <a:lnTo>
                    <a:pt x="875626" y="647700"/>
                  </a:lnTo>
                  <a:lnTo>
                    <a:pt x="883577" y="673100"/>
                  </a:lnTo>
                  <a:lnTo>
                    <a:pt x="911174" y="711200"/>
                  </a:lnTo>
                  <a:lnTo>
                    <a:pt x="942644" y="736600"/>
                  </a:lnTo>
                  <a:lnTo>
                    <a:pt x="960945" y="749300"/>
                  </a:lnTo>
                  <a:lnTo>
                    <a:pt x="971029" y="749300"/>
                  </a:lnTo>
                  <a:lnTo>
                    <a:pt x="970953" y="774700"/>
                  </a:lnTo>
                  <a:lnTo>
                    <a:pt x="970851" y="939800"/>
                  </a:lnTo>
                  <a:lnTo>
                    <a:pt x="952766" y="927100"/>
                  </a:lnTo>
                  <a:lnTo>
                    <a:pt x="934415" y="927100"/>
                  </a:lnTo>
                  <a:lnTo>
                    <a:pt x="915606" y="914400"/>
                  </a:lnTo>
                  <a:lnTo>
                    <a:pt x="836803" y="914400"/>
                  </a:lnTo>
                  <a:lnTo>
                    <a:pt x="792454" y="952500"/>
                  </a:lnTo>
                  <a:lnTo>
                    <a:pt x="776732" y="1003300"/>
                  </a:lnTo>
                  <a:lnTo>
                    <a:pt x="776579" y="1092200"/>
                  </a:lnTo>
                  <a:lnTo>
                    <a:pt x="776706" y="1130300"/>
                  </a:lnTo>
                  <a:lnTo>
                    <a:pt x="776897" y="1168400"/>
                  </a:lnTo>
                  <a:lnTo>
                    <a:pt x="106718" y="1168400"/>
                  </a:lnTo>
                  <a:lnTo>
                    <a:pt x="99326" y="1155700"/>
                  </a:lnTo>
                  <a:lnTo>
                    <a:pt x="84074" y="1155700"/>
                  </a:lnTo>
                  <a:lnTo>
                    <a:pt x="73291" y="1130300"/>
                  </a:lnTo>
                  <a:lnTo>
                    <a:pt x="66890" y="1117600"/>
                  </a:lnTo>
                  <a:lnTo>
                    <a:pt x="64782" y="1104900"/>
                  </a:lnTo>
                  <a:lnTo>
                    <a:pt x="64782" y="812800"/>
                  </a:lnTo>
                  <a:lnTo>
                    <a:pt x="62077" y="800100"/>
                  </a:lnTo>
                  <a:lnTo>
                    <a:pt x="54851" y="787400"/>
                  </a:lnTo>
                  <a:lnTo>
                    <a:pt x="44399" y="787400"/>
                  </a:lnTo>
                  <a:lnTo>
                    <a:pt x="32016" y="774700"/>
                  </a:lnTo>
                  <a:lnTo>
                    <a:pt x="19824" y="787400"/>
                  </a:lnTo>
                  <a:lnTo>
                    <a:pt x="9664" y="787400"/>
                  </a:lnTo>
                  <a:lnTo>
                    <a:pt x="2692" y="800100"/>
                  </a:lnTo>
                  <a:lnTo>
                    <a:pt x="101" y="812800"/>
                  </a:lnTo>
                  <a:lnTo>
                    <a:pt x="25" y="990600"/>
                  </a:lnTo>
                  <a:lnTo>
                    <a:pt x="152" y="1054100"/>
                  </a:lnTo>
                  <a:lnTo>
                    <a:pt x="393" y="1104900"/>
                  </a:lnTo>
                  <a:lnTo>
                    <a:pt x="4533" y="1143000"/>
                  </a:lnTo>
                  <a:lnTo>
                    <a:pt x="40030" y="1193800"/>
                  </a:lnTo>
                  <a:lnTo>
                    <a:pt x="98348" y="1231900"/>
                  </a:lnTo>
                  <a:lnTo>
                    <a:pt x="773760" y="1231900"/>
                  </a:lnTo>
                  <a:lnTo>
                    <a:pt x="777786" y="1244600"/>
                  </a:lnTo>
                  <a:lnTo>
                    <a:pt x="778370" y="1244600"/>
                  </a:lnTo>
                  <a:lnTo>
                    <a:pt x="777341" y="1257300"/>
                  </a:lnTo>
                  <a:lnTo>
                    <a:pt x="776452" y="1270000"/>
                  </a:lnTo>
                  <a:lnTo>
                    <a:pt x="776592" y="1295400"/>
                  </a:lnTo>
                  <a:lnTo>
                    <a:pt x="778167" y="1320800"/>
                  </a:lnTo>
                  <a:lnTo>
                    <a:pt x="780986" y="1346200"/>
                  </a:lnTo>
                  <a:lnTo>
                    <a:pt x="784898" y="1384300"/>
                  </a:lnTo>
                  <a:lnTo>
                    <a:pt x="795159" y="1422400"/>
                  </a:lnTo>
                  <a:lnTo>
                    <a:pt x="809904" y="1460500"/>
                  </a:lnTo>
                  <a:lnTo>
                    <a:pt x="835672" y="1511300"/>
                  </a:lnTo>
                  <a:lnTo>
                    <a:pt x="851281" y="1549400"/>
                  </a:lnTo>
                  <a:lnTo>
                    <a:pt x="865466" y="1562100"/>
                  </a:lnTo>
                  <a:lnTo>
                    <a:pt x="880681" y="1587500"/>
                  </a:lnTo>
                  <a:lnTo>
                    <a:pt x="896962" y="1600200"/>
                  </a:lnTo>
                  <a:lnTo>
                    <a:pt x="930338" y="1638300"/>
                  </a:lnTo>
                  <a:lnTo>
                    <a:pt x="964349" y="1663700"/>
                  </a:lnTo>
                  <a:lnTo>
                    <a:pt x="982573" y="1676400"/>
                  </a:lnTo>
                  <a:lnTo>
                    <a:pt x="1019378" y="1676400"/>
                  </a:lnTo>
                  <a:lnTo>
                    <a:pt x="1028128" y="1663700"/>
                  </a:lnTo>
                  <a:lnTo>
                    <a:pt x="1032332" y="1663700"/>
                  </a:lnTo>
                  <a:lnTo>
                    <a:pt x="1031722" y="1651000"/>
                  </a:lnTo>
                  <a:lnTo>
                    <a:pt x="1026693" y="1638300"/>
                  </a:lnTo>
                  <a:lnTo>
                    <a:pt x="1017663" y="1625600"/>
                  </a:lnTo>
                  <a:lnTo>
                    <a:pt x="981595" y="1600200"/>
                  </a:lnTo>
                  <a:lnTo>
                    <a:pt x="964374" y="1587500"/>
                  </a:lnTo>
                  <a:lnTo>
                    <a:pt x="948359" y="1562100"/>
                  </a:lnTo>
                  <a:lnTo>
                    <a:pt x="921778" y="1536700"/>
                  </a:lnTo>
                  <a:lnTo>
                    <a:pt x="898613" y="1498600"/>
                  </a:lnTo>
                  <a:lnTo>
                    <a:pt x="878928" y="1460500"/>
                  </a:lnTo>
                  <a:lnTo>
                    <a:pt x="862838" y="1422400"/>
                  </a:lnTo>
                  <a:lnTo>
                    <a:pt x="847801" y="1358900"/>
                  </a:lnTo>
                  <a:lnTo>
                    <a:pt x="842022" y="1308100"/>
                  </a:lnTo>
                  <a:lnTo>
                    <a:pt x="841298" y="1257300"/>
                  </a:lnTo>
                  <a:lnTo>
                    <a:pt x="841044" y="1219200"/>
                  </a:lnTo>
                  <a:lnTo>
                    <a:pt x="840943" y="1168400"/>
                  </a:lnTo>
                  <a:lnTo>
                    <a:pt x="841044" y="1117600"/>
                  </a:lnTo>
                  <a:lnTo>
                    <a:pt x="841527" y="1003300"/>
                  </a:lnTo>
                  <a:lnTo>
                    <a:pt x="842695" y="1003300"/>
                  </a:lnTo>
                  <a:lnTo>
                    <a:pt x="846353" y="990600"/>
                  </a:lnTo>
                  <a:lnTo>
                    <a:pt x="852855" y="977900"/>
                  </a:lnTo>
                  <a:lnTo>
                    <a:pt x="911021" y="977900"/>
                  </a:lnTo>
                  <a:lnTo>
                    <a:pt x="937298" y="1003300"/>
                  </a:lnTo>
                  <a:lnTo>
                    <a:pt x="955941" y="1016000"/>
                  </a:lnTo>
                  <a:lnTo>
                    <a:pt x="967066" y="1041400"/>
                  </a:lnTo>
                  <a:lnTo>
                    <a:pt x="970800" y="1079500"/>
                  </a:lnTo>
                  <a:lnTo>
                    <a:pt x="970927" y="1104900"/>
                  </a:lnTo>
                  <a:lnTo>
                    <a:pt x="971003" y="1168400"/>
                  </a:lnTo>
                  <a:lnTo>
                    <a:pt x="970635" y="1193800"/>
                  </a:lnTo>
                  <a:lnTo>
                    <a:pt x="974775" y="1219200"/>
                  </a:lnTo>
                  <a:lnTo>
                    <a:pt x="986104" y="1231900"/>
                  </a:lnTo>
                  <a:lnTo>
                    <a:pt x="1019416" y="1231900"/>
                  </a:lnTo>
                  <a:lnTo>
                    <a:pt x="1027264" y="1219200"/>
                  </a:lnTo>
                  <a:lnTo>
                    <a:pt x="1032192" y="1219200"/>
                  </a:lnTo>
                  <a:lnTo>
                    <a:pt x="1034745" y="1206500"/>
                  </a:lnTo>
                  <a:lnTo>
                    <a:pt x="1035481" y="1193800"/>
                  </a:lnTo>
                  <a:lnTo>
                    <a:pt x="1035469" y="977900"/>
                  </a:lnTo>
                  <a:lnTo>
                    <a:pt x="1035469" y="939800"/>
                  </a:lnTo>
                  <a:lnTo>
                    <a:pt x="1035456" y="749300"/>
                  </a:lnTo>
                  <a:lnTo>
                    <a:pt x="1035621" y="749300"/>
                  </a:lnTo>
                  <a:lnTo>
                    <a:pt x="1036320" y="736600"/>
                  </a:lnTo>
                  <a:lnTo>
                    <a:pt x="1037805" y="723900"/>
                  </a:lnTo>
                  <a:lnTo>
                    <a:pt x="1040345" y="711200"/>
                  </a:lnTo>
                  <a:lnTo>
                    <a:pt x="1050937" y="698500"/>
                  </a:lnTo>
                  <a:lnTo>
                    <a:pt x="1067104" y="685800"/>
                  </a:lnTo>
                  <a:lnTo>
                    <a:pt x="1103845" y="685800"/>
                  </a:lnTo>
                  <a:lnTo>
                    <a:pt x="1117079" y="698500"/>
                  </a:lnTo>
                  <a:lnTo>
                    <a:pt x="1126515" y="711200"/>
                  </a:lnTo>
                  <a:lnTo>
                    <a:pt x="1132166" y="723900"/>
                  </a:lnTo>
                  <a:lnTo>
                    <a:pt x="1134008" y="736600"/>
                  </a:lnTo>
                  <a:lnTo>
                    <a:pt x="1133983" y="749300"/>
                  </a:lnTo>
                  <a:lnTo>
                    <a:pt x="1133868" y="1028700"/>
                  </a:lnTo>
                  <a:lnTo>
                    <a:pt x="1137386" y="1041400"/>
                  </a:lnTo>
                  <a:lnTo>
                    <a:pt x="1144447" y="1041400"/>
                  </a:lnTo>
                  <a:lnTo>
                    <a:pt x="1153121" y="1054100"/>
                  </a:lnTo>
                  <a:lnTo>
                    <a:pt x="1176667" y="1054100"/>
                  </a:lnTo>
                  <a:lnTo>
                    <a:pt x="1185672" y="1041400"/>
                  </a:lnTo>
                  <a:lnTo>
                    <a:pt x="1192542" y="1041400"/>
                  </a:lnTo>
                  <a:lnTo>
                    <a:pt x="1196962" y="1028700"/>
                  </a:lnTo>
                  <a:lnTo>
                    <a:pt x="1198587" y="1016000"/>
                  </a:lnTo>
                  <a:lnTo>
                    <a:pt x="1201775" y="1003300"/>
                  </a:lnTo>
                  <a:lnTo>
                    <a:pt x="1210310" y="990600"/>
                  </a:lnTo>
                  <a:lnTo>
                    <a:pt x="1223175" y="977900"/>
                  </a:lnTo>
                  <a:lnTo>
                    <a:pt x="1269161" y="977900"/>
                  </a:lnTo>
                  <a:lnTo>
                    <a:pt x="1292910" y="1016000"/>
                  </a:lnTo>
                  <a:lnTo>
                    <a:pt x="1294168" y="1041400"/>
                  </a:lnTo>
                  <a:lnTo>
                    <a:pt x="1294396" y="1054100"/>
                  </a:lnTo>
                  <a:lnTo>
                    <a:pt x="1295311" y="1066800"/>
                  </a:lnTo>
                  <a:lnTo>
                    <a:pt x="1297495" y="1066800"/>
                  </a:lnTo>
                  <a:lnTo>
                    <a:pt x="1301381" y="1079500"/>
                  </a:lnTo>
                  <a:lnTo>
                    <a:pt x="1307465" y="1079500"/>
                  </a:lnTo>
                  <a:lnTo>
                    <a:pt x="1324775" y="1092200"/>
                  </a:lnTo>
                  <a:lnTo>
                    <a:pt x="1340789" y="1079500"/>
                  </a:lnTo>
                  <a:lnTo>
                    <a:pt x="1353032" y="1079500"/>
                  </a:lnTo>
                  <a:lnTo>
                    <a:pt x="1359090" y="1054100"/>
                  </a:lnTo>
                  <a:lnTo>
                    <a:pt x="1360944" y="1041400"/>
                  </a:lnTo>
                  <a:lnTo>
                    <a:pt x="1364475" y="1028700"/>
                  </a:lnTo>
                  <a:lnTo>
                    <a:pt x="1370368" y="1028700"/>
                  </a:lnTo>
                  <a:lnTo>
                    <a:pt x="1379334" y="1016000"/>
                  </a:lnTo>
                  <a:lnTo>
                    <a:pt x="1390726" y="1003300"/>
                  </a:lnTo>
                  <a:lnTo>
                    <a:pt x="1414322" y="1003300"/>
                  </a:lnTo>
                  <a:lnTo>
                    <a:pt x="1425841" y="1016000"/>
                  </a:lnTo>
                  <a:lnTo>
                    <a:pt x="1438770" y="1016000"/>
                  </a:lnTo>
                  <a:lnTo>
                    <a:pt x="1457388" y="1054100"/>
                  </a:lnTo>
                  <a:lnTo>
                    <a:pt x="1457579" y="1104900"/>
                  </a:lnTo>
                  <a:lnTo>
                    <a:pt x="1457464" y="1130300"/>
                  </a:lnTo>
                  <a:lnTo>
                    <a:pt x="1457706" y="1130300"/>
                  </a:lnTo>
                  <a:lnTo>
                    <a:pt x="1461401" y="1143000"/>
                  </a:lnTo>
                  <a:lnTo>
                    <a:pt x="1469212" y="1143000"/>
                  </a:lnTo>
                  <a:lnTo>
                    <a:pt x="1478114" y="1155700"/>
                  </a:lnTo>
                  <a:lnTo>
                    <a:pt x="1495780" y="1155700"/>
                  </a:lnTo>
                  <a:lnTo>
                    <a:pt x="1507312" y="1143000"/>
                  </a:lnTo>
                  <a:lnTo>
                    <a:pt x="1515567" y="1143000"/>
                  </a:lnTo>
                  <a:lnTo>
                    <a:pt x="1520469" y="1130300"/>
                  </a:lnTo>
                  <a:lnTo>
                    <a:pt x="1521955" y="1117600"/>
                  </a:lnTo>
                  <a:lnTo>
                    <a:pt x="1523885" y="1104900"/>
                  </a:lnTo>
                  <a:lnTo>
                    <a:pt x="1529765" y="1092200"/>
                  </a:lnTo>
                  <a:lnTo>
                    <a:pt x="1538782" y="1079500"/>
                  </a:lnTo>
                  <a:lnTo>
                    <a:pt x="1550136" y="1079500"/>
                  </a:lnTo>
                  <a:lnTo>
                    <a:pt x="1560283" y="1066800"/>
                  </a:lnTo>
                  <a:lnTo>
                    <a:pt x="1581658" y="1066800"/>
                  </a:lnTo>
                  <a:lnTo>
                    <a:pt x="1592199" y="1079500"/>
                  </a:lnTo>
                  <a:lnTo>
                    <a:pt x="1603883" y="1092200"/>
                  </a:lnTo>
                  <a:lnTo>
                    <a:pt x="1611807" y="1092200"/>
                  </a:lnTo>
                  <a:lnTo>
                    <a:pt x="1616354" y="1104900"/>
                  </a:lnTo>
                  <a:lnTo>
                    <a:pt x="1617865" y="1130300"/>
                  </a:lnTo>
                  <a:lnTo>
                    <a:pt x="1617941" y="1143000"/>
                  </a:lnTo>
                  <a:lnTo>
                    <a:pt x="1618018" y="1270000"/>
                  </a:lnTo>
                  <a:lnTo>
                    <a:pt x="1617192" y="1308100"/>
                  </a:lnTo>
                  <a:lnTo>
                    <a:pt x="1614043" y="1346200"/>
                  </a:lnTo>
                  <a:lnTo>
                    <a:pt x="1607616" y="1384300"/>
                  </a:lnTo>
                  <a:lnTo>
                    <a:pt x="1597012" y="1422400"/>
                  </a:lnTo>
                  <a:lnTo>
                    <a:pt x="1596580" y="1435100"/>
                  </a:lnTo>
                  <a:lnTo>
                    <a:pt x="1602028" y="1447800"/>
                  </a:lnTo>
                  <a:lnTo>
                    <a:pt x="1611198" y="1447800"/>
                  </a:lnTo>
                  <a:lnTo>
                    <a:pt x="1621955" y="1460500"/>
                  </a:lnTo>
                  <a:lnTo>
                    <a:pt x="1644307" y="1460500"/>
                  </a:lnTo>
                  <a:lnTo>
                    <a:pt x="1653616" y="1447800"/>
                  </a:lnTo>
                  <a:lnTo>
                    <a:pt x="1659140" y="1435100"/>
                  </a:lnTo>
                  <a:lnTo>
                    <a:pt x="1662137" y="1422400"/>
                  </a:lnTo>
                  <a:lnTo>
                    <a:pt x="1665389" y="1409700"/>
                  </a:lnTo>
                  <a:lnTo>
                    <a:pt x="1668538" y="1409700"/>
                  </a:lnTo>
                  <a:lnTo>
                    <a:pt x="1671307" y="1397000"/>
                  </a:lnTo>
                  <a:lnTo>
                    <a:pt x="1676019" y="1371600"/>
                  </a:lnTo>
                  <a:lnTo>
                    <a:pt x="1679346" y="1346200"/>
                  </a:lnTo>
                  <a:lnTo>
                    <a:pt x="1681416" y="1320800"/>
                  </a:lnTo>
                  <a:lnTo>
                    <a:pt x="1682369" y="1295400"/>
                  </a:lnTo>
                  <a:lnTo>
                    <a:pt x="1682877" y="1257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5735" y="6331807"/>
              <a:ext cx="64594" cy="6397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2902" y="7713272"/>
              <a:ext cx="175130" cy="17127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1552" y="6331768"/>
              <a:ext cx="65212" cy="640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2760" y="6331558"/>
              <a:ext cx="64532" cy="6457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0445" y="6202114"/>
              <a:ext cx="64584" cy="6454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858530" y="6207969"/>
              <a:ext cx="1417320" cy="1498600"/>
            </a:xfrm>
            <a:custGeom>
              <a:avLst/>
              <a:gdLst/>
              <a:ahLst/>
              <a:cxnLst/>
              <a:rect l="l" t="t" r="r" b="b"/>
              <a:pathLst>
                <a:path w="1417320" h="1498600">
                  <a:moveTo>
                    <a:pt x="408182" y="0"/>
                  </a:moveTo>
                  <a:lnTo>
                    <a:pt x="362965" y="12700"/>
                  </a:lnTo>
                  <a:lnTo>
                    <a:pt x="322695" y="38100"/>
                  </a:lnTo>
                  <a:lnTo>
                    <a:pt x="292546" y="63500"/>
                  </a:lnTo>
                  <a:lnTo>
                    <a:pt x="276831" y="114300"/>
                  </a:lnTo>
                  <a:lnTo>
                    <a:pt x="273667" y="152400"/>
                  </a:lnTo>
                  <a:lnTo>
                    <a:pt x="272975" y="165100"/>
                  </a:lnTo>
                  <a:lnTo>
                    <a:pt x="269650" y="177800"/>
                  </a:lnTo>
                  <a:lnTo>
                    <a:pt x="139311" y="177800"/>
                  </a:lnTo>
                  <a:lnTo>
                    <a:pt x="109888" y="190500"/>
                  </a:lnTo>
                  <a:lnTo>
                    <a:pt x="45780" y="241300"/>
                  </a:lnTo>
                  <a:lnTo>
                    <a:pt x="20320" y="279400"/>
                  </a:lnTo>
                  <a:lnTo>
                    <a:pt x="5392" y="330200"/>
                  </a:lnTo>
                  <a:lnTo>
                    <a:pt x="471" y="381000"/>
                  </a:lnTo>
                  <a:lnTo>
                    <a:pt x="349" y="457200"/>
                  </a:lnTo>
                  <a:lnTo>
                    <a:pt x="228" y="571500"/>
                  </a:lnTo>
                  <a:lnTo>
                    <a:pt x="123" y="1066800"/>
                  </a:lnTo>
                  <a:lnTo>
                    <a:pt x="0" y="1282700"/>
                  </a:lnTo>
                  <a:lnTo>
                    <a:pt x="315" y="1295400"/>
                  </a:lnTo>
                  <a:lnTo>
                    <a:pt x="1605" y="1320800"/>
                  </a:lnTo>
                  <a:lnTo>
                    <a:pt x="4315" y="1346200"/>
                  </a:lnTo>
                  <a:lnTo>
                    <a:pt x="8889" y="1358900"/>
                  </a:lnTo>
                  <a:lnTo>
                    <a:pt x="26573" y="1409700"/>
                  </a:lnTo>
                  <a:lnTo>
                    <a:pt x="52536" y="1447800"/>
                  </a:lnTo>
                  <a:lnTo>
                    <a:pt x="87088" y="1473200"/>
                  </a:lnTo>
                  <a:lnTo>
                    <a:pt x="130540" y="1498600"/>
                  </a:lnTo>
                  <a:lnTo>
                    <a:pt x="1280252" y="1498600"/>
                  </a:lnTo>
                  <a:lnTo>
                    <a:pt x="1311384" y="1485900"/>
                  </a:lnTo>
                  <a:lnTo>
                    <a:pt x="1340440" y="1473200"/>
                  </a:lnTo>
                  <a:lnTo>
                    <a:pt x="1372015" y="1435100"/>
                  </a:lnTo>
                  <a:lnTo>
                    <a:pt x="1384046" y="1422400"/>
                  </a:lnTo>
                  <a:lnTo>
                    <a:pt x="146207" y="1422400"/>
                  </a:lnTo>
                  <a:lnTo>
                    <a:pt x="112639" y="1397000"/>
                  </a:lnTo>
                  <a:lnTo>
                    <a:pt x="88885" y="1358900"/>
                  </a:lnTo>
                  <a:lnTo>
                    <a:pt x="80039" y="1320800"/>
                  </a:lnTo>
                  <a:lnTo>
                    <a:pt x="80399" y="1270000"/>
                  </a:lnTo>
                  <a:lnTo>
                    <a:pt x="80676" y="1219200"/>
                  </a:lnTo>
                  <a:lnTo>
                    <a:pt x="80878" y="1168400"/>
                  </a:lnTo>
                  <a:lnTo>
                    <a:pt x="80978" y="1130300"/>
                  </a:lnTo>
                  <a:lnTo>
                    <a:pt x="80901" y="863600"/>
                  </a:lnTo>
                  <a:lnTo>
                    <a:pt x="80791" y="812800"/>
                  </a:lnTo>
                  <a:lnTo>
                    <a:pt x="80206" y="622300"/>
                  </a:lnTo>
                  <a:lnTo>
                    <a:pt x="81013" y="609600"/>
                  </a:lnTo>
                  <a:lnTo>
                    <a:pt x="84212" y="596900"/>
                  </a:lnTo>
                  <a:lnTo>
                    <a:pt x="1417053" y="596900"/>
                  </a:lnTo>
                  <a:lnTo>
                    <a:pt x="1417085" y="520700"/>
                  </a:lnTo>
                  <a:lnTo>
                    <a:pt x="84151" y="520700"/>
                  </a:lnTo>
                  <a:lnTo>
                    <a:pt x="81011" y="508000"/>
                  </a:lnTo>
                  <a:lnTo>
                    <a:pt x="80322" y="495300"/>
                  </a:lnTo>
                  <a:lnTo>
                    <a:pt x="81001" y="457200"/>
                  </a:lnTo>
                  <a:lnTo>
                    <a:pt x="81413" y="431800"/>
                  </a:lnTo>
                  <a:lnTo>
                    <a:pt x="81240" y="393700"/>
                  </a:lnTo>
                  <a:lnTo>
                    <a:pt x="80165" y="355600"/>
                  </a:lnTo>
                  <a:lnTo>
                    <a:pt x="86042" y="330200"/>
                  </a:lnTo>
                  <a:lnTo>
                    <a:pt x="103674" y="292100"/>
                  </a:lnTo>
                  <a:lnTo>
                    <a:pt x="128841" y="266700"/>
                  </a:lnTo>
                  <a:lnTo>
                    <a:pt x="157325" y="254000"/>
                  </a:lnTo>
                  <a:lnTo>
                    <a:pt x="353124" y="254000"/>
                  </a:lnTo>
                  <a:lnTo>
                    <a:pt x="353141" y="139700"/>
                  </a:lnTo>
                  <a:lnTo>
                    <a:pt x="356480" y="114300"/>
                  </a:lnTo>
                  <a:lnTo>
                    <a:pt x="366017" y="101600"/>
                  </a:lnTo>
                  <a:lnTo>
                    <a:pt x="381103" y="88900"/>
                  </a:lnTo>
                  <a:lnTo>
                    <a:pt x="525375" y="88900"/>
                  </a:lnTo>
                  <a:lnTo>
                    <a:pt x="512607" y="63500"/>
                  </a:lnTo>
                  <a:lnTo>
                    <a:pt x="492759" y="38100"/>
                  </a:lnTo>
                  <a:lnTo>
                    <a:pt x="453171" y="12700"/>
                  </a:lnTo>
                  <a:lnTo>
                    <a:pt x="408182" y="0"/>
                  </a:lnTo>
                  <a:close/>
                </a:path>
                <a:path w="1417320" h="1498600">
                  <a:moveTo>
                    <a:pt x="1417053" y="596900"/>
                  </a:moveTo>
                  <a:lnTo>
                    <a:pt x="1335909" y="596900"/>
                  </a:lnTo>
                  <a:lnTo>
                    <a:pt x="1340013" y="609600"/>
                  </a:lnTo>
                  <a:lnTo>
                    <a:pt x="1341215" y="622300"/>
                  </a:lnTo>
                  <a:lnTo>
                    <a:pt x="1341109" y="1016000"/>
                  </a:lnTo>
                  <a:lnTo>
                    <a:pt x="1341414" y="1308100"/>
                  </a:lnTo>
                  <a:lnTo>
                    <a:pt x="1336120" y="1346200"/>
                  </a:lnTo>
                  <a:lnTo>
                    <a:pt x="1320504" y="1384300"/>
                  </a:lnTo>
                  <a:lnTo>
                    <a:pt x="1295055" y="1409700"/>
                  </a:lnTo>
                  <a:lnTo>
                    <a:pt x="1260265" y="1422400"/>
                  </a:lnTo>
                  <a:lnTo>
                    <a:pt x="1384046" y="1422400"/>
                  </a:lnTo>
                  <a:lnTo>
                    <a:pt x="1396076" y="1409700"/>
                  </a:lnTo>
                  <a:lnTo>
                    <a:pt x="1411418" y="1371600"/>
                  </a:lnTo>
                  <a:lnTo>
                    <a:pt x="1416836" y="1320800"/>
                  </a:lnTo>
                  <a:lnTo>
                    <a:pt x="1416955" y="1168400"/>
                  </a:lnTo>
                  <a:lnTo>
                    <a:pt x="1417053" y="596900"/>
                  </a:lnTo>
                  <a:close/>
                </a:path>
                <a:path w="1417320" h="1498600">
                  <a:moveTo>
                    <a:pt x="1381882" y="254000"/>
                  </a:moveTo>
                  <a:lnTo>
                    <a:pt x="1260066" y="254000"/>
                  </a:lnTo>
                  <a:lnTo>
                    <a:pt x="1293185" y="279400"/>
                  </a:lnTo>
                  <a:lnTo>
                    <a:pt x="1318372" y="292100"/>
                  </a:lnTo>
                  <a:lnTo>
                    <a:pt x="1334580" y="330200"/>
                  </a:lnTo>
                  <a:lnTo>
                    <a:pt x="1340765" y="368300"/>
                  </a:lnTo>
                  <a:lnTo>
                    <a:pt x="1340933" y="381000"/>
                  </a:lnTo>
                  <a:lnTo>
                    <a:pt x="1341005" y="431800"/>
                  </a:lnTo>
                  <a:lnTo>
                    <a:pt x="1340909" y="469900"/>
                  </a:lnTo>
                  <a:lnTo>
                    <a:pt x="1341257" y="495300"/>
                  </a:lnTo>
                  <a:lnTo>
                    <a:pt x="1340518" y="508000"/>
                  </a:lnTo>
                  <a:lnTo>
                    <a:pt x="1337247" y="520700"/>
                  </a:lnTo>
                  <a:lnTo>
                    <a:pt x="1417085" y="520700"/>
                  </a:lnTo>
                  <a:lnTo>
                    <a:pt x="1417171" y="368300"/>
                  </a:lnTo>
                  <a:lnTo>
                    <a:pt x="1416663" y="355600"/>
                  </a:lnTo>
                  <a:lnTo>
                    <a:pt x="1414679" y="330200"/>
                  </a:lnTo>
                  <a:lnTo>
                    <a:pt x="1410574" y="317500"/>
                  </a:lnTo>
                  <a:lnTo>
                    <a:pt x="1403705" y="292100"/>
                  </a:lnTo>
                  <a:lnTo>
                    <a:pt x="1381882" y="254000"/>
                  </a:lnTo>
                  <a:close/>
                </a:path>
                <a:path w="1417320" h="1498600">
                  <a:moveTo>
                    <a:pt x="353124" y="254000"/>
                  </a:moveTo>
                  <a:lnTo>
                    <a:pt x="272337" y="254000"/>
                  </a:lnTo>
                  <a:lnTo>
                    <a:pt x="273206" y="266700"/>
                  </a:lnTo>
                  <a:lnTo>
                    <a:pt x="277525" y="317500"/>
                  </a:lnTo>
                  <a:lnTo>
                    <a:pt x="295017" y="368300"/>
                  </a:lnTo>
                  <a:lnTo>
                    <a:pt x="327630" y="393700"/>
                  </a:lnTo>
                  <a:lnTo>
                    <a:pt x="369779" y="419100"/>
                  </a:lnTo>
                  <a:lnTo>
                    <a:pt x="415635" y="419100"/>
                  </a:lnTo>
                  <a:lnTo>
                    <a:pt x="459367" y="406400"/>
                  </a:lnTo>
                  <a:lnTo>
                    <a:pt x="495147" y="381000"/>
                  </a:lnTo>
                  <a:lnTo>
                    <a:pt x="511774" y="355600"/>
                  </a:lnTo>
                  <a:lnTo>
                    <a:pt x="523864" y="342900"/>
                  </a:lnTo>
                  <a:lnTo>
                    <a:pt x="378996" y="342900"/>
                  </a:lnTo>
                  <a:lnTo>
                    <a:pt x="365369" y="330200"/>
                  </a:lnTo>
                  <a:lnTo>
                    <a:pt x="356578" y="317500"/>
                  </a:lnTo>
                  <a:lnTo>
                    <a:pt x="353371" y="292100"/>
                  </a:lnTo>
                  <a:lnTo>
                    <a:pt x="353124" y="254000"/>
                  </a:lnTo>
                  <a:close/>
                </a:path>
                <a:path w="1417320" h="1498600">
                  <a:moveTo>
                    <a:pt x="965861" y="254000"/>
                  </a:moveTo>
                  <a:lnTo>
                    <a:pt x="881551" y="254000"/>
                  </a:lnTo>
                  <a:lnTo>
                    <a:pt x="884928" y="266700"/>
                  </a:lnTo>
                  <a:lnTo>
                    <a:pt x="888908" y="317500"/>
                  </a:lnTo>
                  <a:lnTo>
                    <a:pt x="900204" y="342900"/>
                  </a:lnTo>
                  <a:lnTo>
                    <a:pt x="921475" y="381000"/>
                  </a:lnTo>
                  <a:lnTo>
                    <a:pt x="954525" y="406400"/>
                  </a:lnTo>
                  <a:lnTo>
                    <a:pt x="1000179" y="419100"/>
                  </a:lnTo>
                  <a:lnTo>
                    <a:pt x="1046100" y="419100"/>
                  </a:lnTo>
                  <a:lnTo>
                    <a:pt x="1088018" y="406400"/>
                  </a:lnTo>
                  <a:lnTo>
                    <a:pt x="1121662" y="368300"/>
                  </a:lnTo>
                  <a:lnTo>
                    <a:pt x="1134445" y="342900"/>
                  </a:lnTo>
                  <a:lnTo>
                    <a:pt x="997162" y="342900"/>
                  </a:lnTo>
                  <a:lnTo>
                    <a:pt x="980841" y="330200"/>
                  </a:lnTo>
                  <a:lnTo>
                    <a:pt x="970006" y="317500"/>
                  </a:lnTo>
                  <a:lnTo>
                    <a:pt x="966022" y="292100"/>
                  </a:lnTo>
                  <a:lnTo>
                    <a:pt x="965861" y="254000"/>
                  </a:lnTo>
                  <a:close/>
                </a:path>
                <a:path w="1417320" h="1498600">
                  <a:moveTo>
                    <a:pt x="525375" y="88900"/>
                  </a:moveTo>
                  <a:lnTo>
                    <a:pt x="422685" y="88900"/>
                  </a:lnTo>
                  <a:lnTo>
                    <a:pt x="439435" y="101600"/>
                  </a:lnTo>
                  <a:lnTo>
                    <a:pt x="450584" y="114300"/>
                  </a:lnTo>
                  <a:lnTo>
                    <a:pt x="455378" y="139700"/>
                  </a:lnTo>
                  <a:lnTo>
                    <a:pt x="455389" y="215900"/>
                  </a:lnTo>
                  <a:lnTo>
                    <a:pt x="454791" y="241300"/>
                  </a:lnTo>
                  <a:lnTo>
                    <a:pt x="455709" y="266700"/>
                  </a:lnTo>
                  <a:lnTo>
                    <a:pt x="455429" y="292100"/>
                  </a:lnTo>
                  <a:lnTo>
                    <a:pt x="451232" y="317500"/>
                  </a:lnTo>
                  <a:lnTo>
                    <a:pt x="443216" y="330200"/>
                  </a:lnTo>
                  <a:lnTo>
                    <a:pt x="430034" y="342900"/>
                  </a:lnTo>
                  <a:lnTo>
                    <a:pt x="523864" y="342900"/>
                  </a:lnTo>
                  <a:lnTo>
                    <a:pt x="530876" y="317500"/>
                  </a:lnTo>
                  <a:lnTo>
                    <a:pt x="532266" y="292100"/>
                  </a:lnTo>
                  <a:lnTo>
                    <a:pt x="531946" y="266700"/>
                  </a:lnTo>
                  <a:lnTo>
                    <a:pt x="535858" y="254000"/>
                  </a:lnTo>
                  <a:lnTo>
                    <a:pt x="965861" y="254000"/>
                  </a:lnTo>
                  <a:lnTo>
                    <a:pt x="965800" y="177800"/>
                  </a:lnTo>
                  <a:lnTo>
                    <a:pt x="536176" y="177800"/>
                  </a:lnTo>
                  <a:lnTo>
                    <a:pt x="531968" y="165100"/>
                  </a:lnTo>
                  <a:lnTo>
                    <a:pt x="531533" y="152400"/>
                  </a:lnTo>
                  <a:lnTo>
                    <a:pt x="531528" y="127000"/>
                  </a:lnTo>
                  <a:lnTo>
                    <a:pt x="525375" y="88900"/>
                  </a:lnTo>
                  <a:close/>
                </a:path>
                <a:path w="1417320" h="1498600">
                  <a:moveTo>
                    <a:pt x="1137193" y="88900"/>
                  </a:moveTo>
                  <a:lnTo>
                    <a:pt x="1038414" y="88900"/>
                  </a:lnTo>
                  <a:lnTo>
                    <a:pt x="1054090" y="101600"/>
                  </a:lnTo>
                  <a:lnTo>
                    <a:pt x="1064337" y="114300"/>
                  </a:lnTo>
                  <a:lnTo>
                    <a:pt x="1068093" y="127000"/>
                  </a:lnTo>
                  <a:lnTo>
                    <a:pt x="1068135" y="215900"/>
                  </a:lnTo>
                  <a:lnTo>
                    <a:pt x="1067961" y="228600"/>
                  </a:lnTo>
                  <a:lnTo>
                    <a:pt x="1067828" y="241300"/>
                  </a:lnTo>
                  <a:lnTo>
                    <a:pt x="1067747" y="279400"/>
                  </a:lnTo>
                  <a:lnTo>
                    <a:pt x="1068522" y="292100"/>
                  </a:lnTo>
                  <a:lnTo>
                    <a:pt x="1065213" y="317500"/>
                  </a:lnTo>
                  <a:lnTo>
                    <a:pt x="1054198" y="330200"/>
                  </a:lnTo>
                  <a:lnTo>
                    <a:pt x="1037615" y="342900"/>
                  </a:lnTo>
                  <a:lnTo>
                    <a:pt x="1134445" y="342900"/>
                  </a:lnTo>
                  <a:lnTo>
                    <a:pt x="1141843" y="317500"/>
                  </a:lnTo>
                  <a:lnTo>
                    <a:pt x="1144810" y="304800"/>
                  </a:lnTo>
                  <a:lnTo>
                    <a:pt x="1144300" y="279400"/>
                  </a:lnTo>
                  <a:lnTo>
                    <a:pt x="1144550" y="266700"/>
                  </a:lnTo>
                  <a:lnTo>
                    <a:pt x="1147931" y="254000"/>
                  </a:lnTo>
                  <a:lnTo>
                    <a:pt x="1381882" y="254000"/>
                  </a:lnTo>
                  <a:lnTo>
                    <a:pt x="1353681" y="228600"/>
                  </a:lnTo>
                  <a:lnTo>
                    <a:pt x="1318788" y="203200"/>
                  </a:lnTo>
                  <a:lnTo>
                    <a:pt x="1276893" y="177800"/>
                  </a:lnTo>
                  <a:lnTo>
                    <a:pt x="1148690" y="177800"/>
                  </a:lnTo>
                  <a:lnTo>
                    <a:pt x="1144873" y="165100"/>
                  </a:lnTo>
                  <a:lnTo>
                    <a:pt x="1144352" y="152400"/>
                  </a:lnTo>
                  <a:lnTo>
                    <a:pt x="1144697" y="127000"/>
                  </a:lnTo>
                  <a:lnTo>
                    <a:pt x="1141212" y="101600"/>
                  </a:lnTo>
                  <a:lnTo>
                    <a:pt x="1137193" y="88900"/>
                  </a:lnTo>
                  <a:close/>
                </a:path>
                <a:path w="1417320" h="1498600">
                  <a:moveTo>
                    <a:pt x="1046707" y="12700"/>
                  </a:moveTo>
                  <a:lnTo>
                    <a:pt x="1002185" y="12700"/>
                  </a:lnTo>
                  <a:lnTo>
                    <a:pt x="960023" y="25400"/>
                  </a:lnTo>
                  <a:lnTo>
                    <a:pt x="924546" y="50800"/>
                  </a:lnTo>
                  <a:lnTo>
                    <a:pt x="889393" y="114300"/>
                  </a:lnTo>
                  <a:lnTo>
                    <a:pt x="885669" y="152400"/>
                  </a:lnTo>
                  <a:lnTo>
                    <a:pt x="884872" y="165100"/>
                  </a:lnTo>
                  <a:lnTo>
                    <a:pt x="881834" y="177800"/>
                  </a:lnTo>
                  <a:lnTo>
                    <a:pt x="965800" y="177800"/>
                  </a:lnTo>
                  <a:lnTo>
                    <a:pt x="965939" y="127000"/>
                  </a:lnTo>
                  <a:lnTo>
                    <a:pt x="969803" y="114300"/>
                  </a:lnTo>
                  <a:lnTo>
                    <a:pt x="980502" y="101600"/>
                  </a:lnTo>
                  <a:lnTo>
                    <a:pt x="997027" y="88900"/>
                  </a:lnTo>
                  <a:lnTo>
                    <a:pt x="1137193" y="88900"/>
                  </a:lnTo>
                  <a:lnTo>
                    <a:pt x="1133175" y="76200"/>
                  </a:lnTo>
                  <a:lnTo>
                    <a:pt x="1119861" y="50800"/>
                  </a:lnTo>
                  <a:lnTo>
                    <a:pt x="1087846" y="25400"/>
                  </a:lnTo>
                  <a:lnTo>
                    <a:pt x="1046707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3536" y="6905250"/>
              <a:ext cx="136351" cy="13405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69300" y="7146047"/>
              <a:ext cx="136058" cy="13419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69311" y="6905210"/>
              <a:ext cx="136027" cy="13405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69345" y="7385613"/>
              <a:ext cx="136027" cy="13452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32569" y="6905320"/>
              <a:ext cx="132687" cy="1339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93754" y="7146050"/>
              <a:ext cx="135849" cy="1340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08986" y="7385715"/>
              <a:ext cx="132571" cy="13448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32579" y="7146068"/>
              <a:ext cx="133472" cy="13395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32474" y="7385626"/>
              <a:ext cx="132770" cy="13536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08980" y="7146056"/>
              <a:ext cx="132582" cy="13419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993933" y="6102597"/>
              <a:ext cx="6129655" cy="1709420"/>
            </a:xfrm>
            <a:custGeom>
              <a:avLst/>
              <a:gdLst/>
              <a:ahLst/>
              <a:cxnLst/>
              <a:rect l="l" t="t" r="r" b="b"/>
              <a:pathLst>
                <a:path w="6129655" h="1709420">
                  <a:moveTo>
                    <a:pt x="937450" y="506907"/>
                  </a:moveTo>
                  <a:lnTo>
                    <a:pt x="918832" y="459905"/>
                  </a:lnTo>
                  <a:lnTo>
                    <a:pt x="883602" y="450989"/>
                  </a:lnTo>
                  <a:lnTo>
                    <a:pt x="467855" y="451142"/>
                  </a:lnTo>
                  <a:lnTo>
                    <a:pt x="428320" y="459117"/>
                  </a:lnTo>
                  <a:lnTo>
                    <a:pt x="408508" y="492785"/>
                  </a:lnTo>
                  <a:lnTo>
                    <a:pt x="411822" y="512864"/>
                  </a:lnTo>
                  <a:lnTo>
                    <a:pt x="422643" y="528662"/>
                  </a:lnTo>
                  <a:lnTo>
                    <a:pt x="439851" y="539026"/>
                  </a:lnTo>
                  <a:lnTo>
                    <a:pt x="462330" y="542798"/>
                  </a:lnTo>
                  <a:lnTo>
                    <a:pt x="672515" y="542861"/>
                  </a:lnTo>
                  <a:lnTo>
                    <a:pt x="885799" y="542747"/>
                  </a:lnTo>
                  <a:lnTo>
                    <a:pt x="909713" y="537845"/>
                  </a:lnTo>
                  <a:lnTo>
                    <a:pt x="927620" y="525081"/>
                  </a:lnTo>
                  <a:lnTo>
                    <a:pt x="937450" y="506907"/>
                  </a:lnTo>
                  <a:close/>
                </a:path>
                <a:path w="6129655" h="1709420">
                  <a:moveTo>
                    <a:pt x="1175918" y="676897"/>
                  </a:moveTo>
                  <a:lnTo>
                    <a:pt x="1152804" y="642226"/>
                  </a:lnTo>
                  <a:lnTo>
                    <a:pt x="1115428" y="635177"/>
                  </a:lnTo>
                  <a:lnTo>
                    <a:pt x="467487" y="635330"/>
                  </a:lnTo>
                  <a:lnTo>
                    <a:pt x="419557" y="650151"/>
                  </a:lnTo>
                  <a:lnTo>
                    <a:pt x="408495" y="673608"/>
                  </a:lnTo>
                  <a:lnTo>
                    <a:pt x="409536" y="689737"/>
                  </a:lnTo>
                  <a:lnTo>
                    <a:pt x="437781" y="722477"/>
                  </a:lnTo>
                  <a:lnTo>
                    <a:pt x="469582" y="727176"/>
                  </a:lnTo>
                  <a:lnTo>
                    <a:pt x="791235" y="727100"/>
                  </a:lnTo>
                  <a:lnTo>
                    <a:pt x="1115987" y="727189"/>
                  </a:lnTo>
                  <a:lnTo>
                    <a:pt x="1158100" y="715721"/>
                  </a:lnTo>
                  <a:lnTo>
                    <a:pt x="1175054" y="690499"/>
                  </a:lnTo>
                  <a:lnTo>
                    <a:pt x="1175918" y="676897"/>
                  </a:lnTo>
                  <a:close/>
                </a:path>
                <a:path w="6129655" h="1709420">
                  <a:moveTo>
                    <a:pt x="1584083" y="609600"/>
                  </a:moveTo>
                  <a:lnTo>
                    <a:pt x="1564817" y="584200"/>
                  </a:lnTo>
                  <a:lnTo>
                    <a:pt x="1543405" y="571500"/>
                  </a:lnTo>
                  <a:lnTo>
                    <a:pt x="1520939" y="546100"/>
                  </a:lnTo>
                  <a:lnTo>
                    <a:pt x="1498485" y="533400"/>
                  </a:lnTo>
                  <a:lnTo>
                    <a:pt x="1493520" y="520700"/>
                  </a:lnTo>
                  <a:lnTo>
                    <a:pt x="1492008" y="520700"/>
                  </a:lnTo>
                  <a:lnTo>
                    <a:pt x="1492008" y="1409700"/>
                  </a:lnTo>
                  <a:lnTo>
                    <a:pt x="1490560" y="1422400"/>
                  </a:lnTo>
                  <a:lnTo>
                    <a:pt x="1470088" y="1422400"/>
                  </a:lnTo>
                  <a:lnTo>
                    <a:pt x="1465249" y="1409700"/>
                  </a:lnTo>
                  <a:lnTo>
                    <a:pt x="1385963" y="1360411"/>
                  </a:lnTo>
                  <a:lnTo>
                    <a:pt x="1385963" y="1473200"/>
                  </a:lnTo>
                  <a:lnTo>
                    <a:pt x="191477" y="1473200"/>
                  </a:lnTo>
                  <a:lnTo>
                    <a:pt x="214058" y="1460500"/>
                  </a:lnTo>
                  <a:lnTo>
                    <a:pt x="221551" y="1447800"/>
                  </a:lnTo>
                  <a:lnTo>
                    <a:pt x="422186" y="1320800"/>
                  </a:lnTo>
                  <a:lnTo>
                    <a:pt x="462610" y="1282700"/>
                  </a:lnTo>
                  <a:lnTo>
                    <a:pt x="627595" y="1181100"/>
                  </a:lnTo>
                  <a:lnTo>
                    <a:pt x="634809" y="1168400"/>
                  </a:lnTo>
                  <a:lnTo>
                    <a:pt x="647395" y="1168400"/>
                  </a:lnTo>
                  <a:lnTo>
                    <a:pt x="654050" y="1181100"/>
                  </a:lnTo>
                  <a:lnTo>
                    <a:pt x="672261" y="1193800"/>
                  </a:lnTo>
                  <a:lnTo>
                    <a:pt x="691070" y="1206500"/>
                  </a:lnTo>
                  <a:lnTo>
                    <a:pt x="711174" y="1219200"/>
                  </a:lnTo>
                  <a:lnTo>
                    <a:pt x="733298" y="1231900"/>
                  </a:lnTo>
                  <a:lnTo>
                    <a:pt x="779259" y="1244600"/>
                  </a:lnTo>
                  <a:lnTo>
                    <a:pt x="822858" y="1244600"/>
                  </a:lnTo>
                  <a:lnTo>
                    <a:pt x="864235" y="1219200"/>
                  </a:lnTo>
                  <a:lnTo>
                    <a:pt x="903528" y="1206500"/>
                  </a:lnTo>
                  <a:lnTo>
                    <a:pt x="911161" y="1193800"/>
                  </a:lnTo>
                  <a:lnTo>
                    <a:pt x="918768" y="1193800"/>
                  </a:lnTo>
                  <a:lnTo>
                    <a:pt x="926147" y="1181100"/>
                  </a:lnTo>
                  <a:lnTo>
                    <a:pt x="933094" y="1181100"/>
                  </a:lnTo>
                  <a:lnTo>
                    <a:pt x="938822" y="1168400"/>
                  </a:lnTo>
                  <a:lnTo>
                    <a:pt x="955548" y="1168400"/>
                  </a:lnTo>
                  <a:lnTo>
                    <a:pt x="995083" y="1206500"/>
                  </a:lnTo>
                  <a:lnTo>
                    <a:pt x="1234960" y="1358900"/>
                  </a:lnTo>
                  <a:lnTo>
                    <a:pt x="1274483" y="1397000"/>
                  </a:lnTo>
                  <a:lnTo>
                    <a:pt x="1313611" y="1422400"/>
                  </a:lnTo>
                  <a:lnTo>
                    <a:pt x="1329296" y="1435100"/>
                  </a:lnTo>
                  <a:lnTo>
                    <a:pt x="1345234" y="1447800"/>
                  </a:lnTo>
                  <a:lnTo>
                    <a:pt x="1361262" y="1447800"/>
                  </a:lnTo>
                  <a:lnTo>
                    <a:pt x="1377264" y="1460500"/>
                  </a:lnTo>
                  <a:lnTo>
                    <a:pt x="1381417" y="1460500"/>
                  </a:lnTo>
                  <a:lnTo>
                    <a:pt x="1385963" y="1473200"/>
                  </a:lnTo>
                  <a:lnTo>
                    <a:pt x="1385963" y="1360411"/>
                  </a:lnTo>
                  <a:lnTo>
                    <a:pt x="1383550" y="1358900"/>
                  </a:lnTo>
                  <a:lnTo>
                    <a:pt x="1301915" y="1295400"/>
                  </a:lnTo>
                  <a:lnTo>
                    <a:pt x="1179118" y="1219200"/>
                  </a:lnTo>
                  <a:lnTo>
                    <a:pt x="1104773" y="1168400"/>
                  </a:lnTo>
                  <a:lnTo>
                    <a:pt x="1086205" y="1155700"/>
                  </a:lnTo>
                  <a:lnTo>
                    <a:pt x="1030782" y="1117600"/>
                  </a:lnTo>
                  <a:lnTo>
                    <a:pt x="1022616" y="1117600"/>
                  </a:lnTo>
                  <a:lnTo>
                    <a:pt x="1019911" y="1104900"/>
                  </a:lnTo>
                  <a:lnTo>
                    <a:pt x="1022578" y="1104900"/>
                  </a:lnTo>
                  <a:lnTo>
                    <a:pt x="1030566" y="1092200"/>
                  </a:lnTo>
                  <a:lnTo>
                    <a:pt x="1070762" y="1066800"/>
                  </a:lnTo>
                  <a:lnTo>
                    <a:pt x="1151064" y="990600"/>
                  </a:lnTo>
                  <a:lnTo>
                    <a:pt x="1191234" y="965200"/>
                  </a:lnTo>
                  <a:lnTo>
                    <a:pt x="1231493" y="927100"/>
                  </a:lnTo>
                  <a:lnTo>
                    <a:pt x="1305115" y="876300"/>
                  </a:lnTo>
                  <a:lnTo>
                    <a:pt x="1342072" y="838200"/>
                  </a:lnTo>
                  <a:lnTo>
                    <a:pt x="1491742" y="723900"/>
                  </a:lnTo>
                  <a:lnTo>
                    <a:pt x="1491564" y="1130300"/>
                  </a:lnTo>
                  <a:lnTo>
                    <a:pt x="1491310" y="1397000"/>
                  </a:lnTo>
                  <a:lnTo>
                    <a:pt x="1491742" y="1409700"/>
                  </a:lnTo>
                  <a:lnTo>
                    <a:pt x="1492008" y="1409700"/>
                  </a:lnTo>
                  <a:lnTo>
                    <a:pt x="1492008" y="520700"/>
                  </a:lnTo>
                  <a:lnTo>
                    <a:pt x="1489964" y="520700"/>
                  </a:lnTo>
                  <a:lnTo>
                    <a:pt x="1487843" y="508000"/>
                  </a:lnTo>
                  <a:lnTo>
                    <a:pt x="1487144" y="508000"/>
                  </a:lnTo>
                  <a:lnTo>
                    <a:pt x="1487017" y="406400"/>
                  </a:lnTo>
                  <a:lnTo>
                    <a:pt x="1486877" y="368300"/>
                  </a:lnTo>
                  <a:lnTo>
                    <a:pt x="1486776" y="330200"/>
                  </a:lnTo>
                  <a:lnTo>
                    <a:pt x="1485430" y="304800"/>
                  </a:lnTo>
                  <a:lnTo>
                    <a:pt x="1481010" y="292100"/>
                  </a:lnTo>
                  <a:lnTo>
                    <a:pt x="1472882" y="266700"/>
                  </a:lnTo>
                  <a:lnTo>
                    <a:pt x="1460411" y="254000"/>
                  </a:lnTo>
                  <a:lnTo>
                    <a:pt x="1442935" y="228600"/>
                  </a:lnTo>
                  <a:lnTo>
                    <a:pt x="1423289" y="215900"/>
                  </a:lnTo>
                  <a:lnTo>
                    <a:pt x="1397850" y="215900"/>
                  </a:lnTo>
                  <a:lnTo>
                    <a:pt x="1397850" y="368300"/>
                  </a:lnTo>
                  <a:lnTo>
                    <a:pt x="1397723" y="419100"/>
                  </a:lnTo>
                  <a:lnTo>
                    <a:pt x="1397012" y="469900"/>
                  </a:lnTo>
                  <a:lnTo>
                    <a:pt x="1397000" y="520700"/>
                  </a:lnTo>
                  <a:lnTo>
                    <a:pt x="1397342" y="546100"/>
                  </a:lnTo>
                  <a:lnTo>
                    <a:pt x="1397533" y="622300"/>
                  </a:lnTo>
                  <a:lnTo>
                    <a:pt x="1397850" y="660400"/>
                  </a:lnTo>
                  <a:lnTo>
                    <a:pt x="1397063" y="673100"/>
                  </a:lnTo>
                  <a:lnTo>
                    <a:pt x="1394256" y="673100"/>
                  </a:lnTo>
                  <a:lnTo>
                    <a:pt x="1389227" y="685800"/>
                  </a:lnTo>
                  <a:lnTo>
                    <a:pt x="1381810" y="685800"/>
                  </a:lnTo>
                  <a:lnTo>
                    <a:pt x="1299641" y="762000"/>
                  </a:lnTo>
                  <a:lnTo>
                    <a:pt x="1217612" y="825500"/>
                  </a:lnTo>
                  <a:lnTo>
                    <a:pt x="1176578" y="863600"/>
                  </a:lnTo>
                  <a:lnTo>
                    <a:pt x="1135507" y="889000"/>
                  </a:lnTo>
                  <a:lnTo>
                    <a:pt x="1053096" y="965200"/>
                  </a:lnTo>
                  <a:lnTo>
                    <a:pt x="1012647" y="990600"/>
                  </a:lnTo>
                  <a:lnTo>
                    <a:pt x="972286" y="1028700"/>
                  </a:lnTo>
                  <a:lnTo>
                    <a:pt x="932040" y="1054100"/>
                  </a:lnTo>
                  <a:lnTo>
                    <a:pt x="852170" y="1130300"/>
                  </a:lnTo>
                  <a:lnTo>
                    <a:pt x="791883" y="1155700"/>
                  </a:lnTo>
                  <a:lnTo>
                    <a:pt x="762050" y="1143000"/>
                  </a:lnTo>
                  <a:lnTo>
                    <a:pt x="731507" y="1130300"/>
                  </a:lnTo>
                  <a:lnTo>
                    <a:pt x="693547" y="1092200"/>
                  </a:lnTo>
                  <a:lnTo>
                    <a:pt x="579742" y="1003300"/>
                  </a:lnTo>
                  <a:lnTo>
                    <a:pt x="562406" y="988796"/>
                  </a:lnTo>
                  <a:lnTo>
                    <a:pt x="562406" y="1104900"/>
                  </a:lnTo>
                  <a:lnTo>
                    <a:pt x="557034" y="1117600"/>
                  </a:lnTo>
                  <a:lnTo>
                    <a:pt x="433527" y="1193800"/>
                  </a:lnTo>
                  <a:lnTo>
                    <a:pt x="391769" y="1231900"/>
                  </a:lnTo>
                  <a:lnTo>
                    <a:pt x="300774" y="1282700"/>
                  </a:lnTo>
                  <a:lnTo>
                    <a:pt x="255892" y="1320800"/>
                  </a:lnTo>
                  <a:lnTo>
                    <a:pt x="211061" y="1346200"/>
                  </a:lnTo>
                  <a:lnTo>
                    <a:pt x="165989" y="1384300"/>
                  </a:lnTo>
                  <a:lnTo>
                    <a:pt x="120408" y="1409700"/>
                  </a:lnTo>
                  <a:lnTo>
                    <a:pt x="114960" y="1422400"/>
                  </a:lnTo>
                  <a:lnTo>
                    <a:pt x="94564" y="1422400"/>
                  </a:lnTo>
                  <a:lnTo>
                    <a:pt x="93002" y="1409700"/>
                  </a:lnTo>
                  <a:lnTo>
                    <a:pt x="92684" y="1409700"/>
                  </a:lnTo>
                  <a:lnTo>
                    <a:pt x="92798" y="1066800"/>
                  </a:lnTo>
                  <a:lnTo>
                    <a:pt x="92392" y="1066800"/>
                  </a:lnTo>
                  <a:lnTo>
                    <a:pt x="92481" y="736600"/>
                  </a:lnTo>
                  <a:lnTo>
                    <a:pt x="89814" y="723900"/>
                  </a:lnTo>
                  <a:lnTo>
                    <a:pt x="104584" y="723900"/>
                  </a:lnTo>
                  <a:lnTo>
                    <a:pt x="189966" y="800100"/>
                  </a:lnTo>
                  <a:lnTo>
                    <a:pt x="555967" y="1104900"/>
                  </a:lnTo>
                  <a:lnTo>
                    <a:pt x="562406" y="1104900"/>
                  </a:lnTo>
                  <a:lnTo>
                    <a:pt x="562406" y="988796"/>
                  </a:lnTo>
                  <a:lnTo>
                    <a:pt x="503859" y="939800"/>
                  </a:lnTo>
                  <a:lnTo>
                    <a:pt x="465874" y="901700"/>
                  </a:lnTo>
                  <a:lnTo>
                    <a:pt x="427875" y="876300"/>
                  </a:lnTo>
                  <a:lnTo>
                    <a:pt x="389826" y="838200"/>
                  </a:lnTo>
                  <a:lnTo>
                    <a:pt x="351739" y="812800"/>
                  </a:lnTo>
                  <a:lnTo>
                    <a:pt x="315696" y="787400"/>
                  </a:lnTo>
                  <a:lnTo>
                    <a:pt x="279628" y="749300"/>
                  </a:lnTo>
                  <a:lnTo>
                    <a:pt x="243509" y="723900"/>
                  </a:lnTo>
                  <a:lnTo>
                    <a:pt x="207327" y="698500"/>
                  </a:lnTo>
                  <a:lnTo>
                    <a:pt x="198462" y="685800"/>
                  </a:lnTo>
                  <a:lnTo>
                    <a:pt x="192062" y="673100"/>
                  </a:lnTo>
                  <a:lnTo>
                    <a:pt x="188226" y="673100"/>
                  </a:lnTo>
                  <a:lnTo>
                    <a:pt x="187007" y="660400"/>
                  </a:lnTo>
                  <a:lnTo>
                    <a:pt x="187413" y="596900"/>
                  </a:lnTo>
                  <a:lnTo>
                    <a:pt x="187629" y="546100"/>
                  </a:lnTo>
                  <a:lnTo>
                    <a:pt x="187731" y="495300"/>
                  </a:lnTo>
                  <a:lnTo>
                    <a:pt x="187845" y="406400"/>
                  </a:lnTo>
                  <a:lnTo>
                    <a:pt x="187960" y="368300"/>
                  </a:lnTo>
                  <a:lnTo>
                    <a:pt x="188137" y="330200"/>
                  </a:lnTo>
                  <a:lnTo>
                    <a:pt x="188798" y="317500"/>
                  </a:lnTo>
                  <a:lnTo>
                    <a:pt x="192100" y="304800"/>
                  </a:lnTo>
                  <a:lnTo>
                    <a:pt x="1390281" y="304800"/>
                  </a:lnTo>
                  <a:lnTo>
                    <a:pt x="1394358" y="317500"/>
                  </a:lnTo>
                  <a:lnTo>
                    <a:pt x="1396149" y="317500"/>
                  </a:lnTo>
                  <a:lnTo>
                    <a:pt x="1397850" y="368300"/>
                  </a:lnTo>
                  <a:lnTo>
                    <a:pt x="1397850" y="215900"/>
                  </a:lnTo>
                  <a:lnTo>
                    <a:pt x="1114031" y="215900"/>
                  </a:lnTo>
                  <a:lnTo>
                    <a:pt x="1105420" y="203200"/>
                  </a:lnTo>
                  <a:lnTo>
                    <a:pt x="1097178" y="203200"/>
                  </a:lnTo>
                  <a:lnTo>
                    <a:pt x="1060462" y="165100"/>
                  </a:lnTo>
                  <a:lnTo>
                    <a:pt x="986840" y="114300"/>
                  </a:lnTo>
                  <a:lnTo>
                    <a:pt x="965149" y="91846"/>
                  </a:lnTo>
                  <a:lnTo>
                    <a:pt x="965149" y="203200"/>
                  </a:lnTo>
                  <a:lnTo>
                    <a:pt x="961263" y="215900"/>
                  </a:lnTo>
                  <a:lnTo>
                    <a:pt x="614426" y="215900"/>
                  </a:lnTo>
                  <a:lnTo>
                    <a:pt x="628434" y="203200"/>
                  </a:lnTo>
                  <a:lnTo>
                    <a:pt x="641413" y="190500"/>
                  </a:lnTo>
                  <a:lnTo>
                    <a:pt x="666178" y="165100"/>
                  </a:lnTo>
                  <a:lnTo>
                    <a:pt x="684352" y="152400"/>
                  </a:lnTo>
                  <a:lnTo>
                    <a:pt x="737298" y="114300"/>
                  </a:lnTo>
                  <a:lnTo>
                    <a:pt x="764006" y="88900"/>
                  </a:lnTo>
                  <a:lnTo>
                    <a:pt x="818527" y="88900"/>
                  </a:lnTo>
                  <a:lnTo>
                    <a:pt x="845185" y="114300"/>
                  </a:lnTo>
                  <a:lnTo>
                    <a:pt x="871943" y="127000"/>
                  </a:lnTo>
                  <a:lnTo>
                    <a:pt x="925106" y="177800"/>
                  </a:lnTo>
                  <a:lnTo>
                    <a:pt x="955852" y="203200"/>
                  </a:lnTo>
                  <a:lnTo>
                    <a:pt x="965149" y="203200"/>
                  </a:lnTo>
                  <a:lnTo>
                    <a:pt x="965149" y="91846"/>
                  </a:lnTo>
                  <a:lnTo>
                    <a:pt x="962304" y="88900"/>
                  </a:lnTo>
                  <a:lnTo>
                    <a:pt x="950023" y="76200"/>
                  </a:lnTo>
                  <a:lnTo>
                    <a:pt x="913282" y="50800"/>
                  </a:lnTo>
                  <a:lnTo>
                    <a:pt x="887387" y="25400"/>
                  </a:lnTo>
                  <a:lnTo>
                    <a:pt x="859777" y="12700"/>
                  </a:lnTo>
                  <a:lnTo>
                    <a:pt x="830110" y="0"/>
                  </a:lnTo>
                  <a:lnTo>
                    <a:pt x="743356" y="0"/>
                  </a:lnTo>
                  <a:lnTo>
                    <a:pt x="718070" y="12700"/>
                  </a:lnTo>
                  <a:lnTo>
                    <a:pt x="694194" y="25400"/>
                  </a:lnTo>
                  <a:lnTo>
                    <a:pt x="656666" y="63500"/>
                  </a:lnTo>
                  <a:lnTo>
                    <a:pt x="619988" y="88900"/>
                  </a:lnTo>
                  <a:lnTo>
                    <a:pt x="583958" y="114300"/>
                  </a:lnTo>
                  <a:lnTo>
                    <a:pt x="548309" y="152400"/>
                  </a:lnTo>
                  <a:lnTo>
                    <a:pt x="483311" y="203200"/>
                  </a:lnTo>
                  <a:lnTo>
                    <a:pt x="475754" y="203200"/>
                  </a:lnTo>
                  <a:lnTo>
                    <a:pt x="467753" y="215900"/>
                  </a:lnTo>
                  <a:lnTo>
                    <a:pt x="163880" y="215900"/>
                  </a:lnTo>
                  <a:lnTo>
                    <a:pt x="127825" y="241300"/>
                  </a:lnTo>
                  <a:lnTo>
                    <a:pt x="104609" y="279400"/>
                  </a:lnTo>
                  <a:lnTo>
                    <a:pt x="96329" y="330200"/>
                  </a:lnTo>
                  <a:lnTo>
                    <a:pt x="96393" y="368300"/>
                  </a:lnTo>
                  <a:lnTo>
                    <a:pt x="96735" y="406400"/>
                  </a:lnTo>
                  <a:lnTo>
                    <a:pt x="97269" y="457200"/>
                  </a:lnTo>
                  <a:lnTo>
                    <a:pt x="97891" y="495300"/>
                  </a:lnTo>
                  <a:lnTo>
                    <a:pt x="97218" y="508000"/>
                  </a:lnTo>
                  <a:lnTo>
                    <a:pt x="94348" y="520700"/>
                  </a:lnTo>
                  <a:lnTo>
                    <a:pt x="88620" y="520700"/>
                  </a:lnTo>
                  <a:lnTo>
                    <a:pt x="79362" y="533400"/>
                  </a:lnTo>
                  <a:lnTo>
                    <a:pt x="64782" y="546100"/>
                  </a:lnTo>
                  <a:lnTo>
                    <a:pt x="50736" y="558800"/>
                  </a:lnTo>
                  <a:lnTo>
                    <a:pt x="36855" y="571500"/>
                  </a:lnTo>
                  <a:lnTo>
                    <a:pt x="22809" y="584200"/>
                  </a:lnTo>
                  <a:lnTo>
                    <a:pt x="16586" y="584200"/>
                  </a:lnTo>
                  <a:lnTo>
                    <a:pt x="11125" y="596900"/>
                  </a:lnTo>
                  <a:lnTo>
                    <a:pt x="5791" y="596900"/>
                  </a:lnTo>
                  <a:lnTo>
                    <a:pt x="0" y="609600"/>
                  </a:lnTo>
                  <a:lnTo>
                    <a:pt x="0" y="1422400"/>
                  </a:lnTo>
                  <a:lnTo>
                    <a:pt x="4864" y="1422400"/>
                  </a:lnTo>
                  <a:lnTo>
                    <a:pt x="6223" y="1435100"/>
                  </a:lnTo>
                  <a:lnTo>
                    <a:pt x="7277" y="1435100"/>
                  </a:lnTo>
                  <a:lnTo>
                    <a:pt x="21196" y="1473200"/>
                  </a:lnTo>
                  <a:lnTo>
                    <a:pt x="43662" y="1511300"/>
                  </a:lnTo>
                  <a:lnTo>
                    <a:pt x="74358" y="1536700"/>
                  </a:lnTo>
                  <a:lnTo>
                    <a:pt x="112953" y="1562100"/>
                  </a:lnTo>
                  <a:lnTo>
                    <a:pt x="1457134" y="1562100"/>
                  </a:lnTo>
                  <a:lnTo>
                    <a:pt x="1501241" y="1536700"/>
                  </a:lnTo>
                  <a:lnTo>
                    <a:pt x="1535557" y="1511300"/>
                  </a:lnTo>
                  <a:lnTo>
                    <a:pt x="1565109" y="1473200"/>
                  </a:lnTo>
                  <a:lnTo>
                    <a:pt x="1577886" y="1435100"/>
                  </a:lnTo>
                  <a:lnTo>
                    <a:pt x="1579867" y="1435100"/>
                  </a:lnTo>
                  <a:lnTo>
                    <a:pt x="1579460" y="1422400"/>
                  </a:lnTo>
                  <a:lnTo>
                    <a:pt x="1584083" y="1409700"/>
                  </a:lnTo>
                  <a:lnTo>
                    <a:pt x="1584083" y="723900"/>
                  </a:lnTo>
                  <a:lnTo>
                    <a:pt x="1584083" y="609600"/>
                  </a:lnTo>
                  <a:close/>
                </a:path>
                <a:path w="6129655" h="1709420">
                  <a:moveTo>
                    <a:pt x="5662015" y="942746"/>
                  </a:moveTo>
                  <a:lnTo>
                    <a:pt x="5655830" y="925322"/>
                  </a:lnTo>
                  <a:lnTo>
                    <a:pt x="5643511" y="911059"/>
                  </a:lnTo>
                  <a:lnTo>
                    <a:pt x="5626278" y="902004"/>
                  </a:lnTo>
                  <a:lnTo>
                    <a:pt x="5604992" y="900328"/>
                  </a:lnTo>
                  <a:lnTo>
                    <a:pt x="5583440" y="906018"/>
                  </a:lnTo>
                  <a:lnTo>
                    <a:pt x="5565648" y="917384"/>
                  </a:lnTo>
                  <a:lnTo>
                    <a:pt x="5555653" y="932764"/>
                  </a:lnTo>
                  <a:lnTo>
                    <a:pt x="5541289" y="983475"/>
                  </a:lnTo>
                  <a:lnTo>
                    <a:pt x="5484063" y="1186421"/>
                  </a:lnTo>
                  <a:lnTo>
                    <a:pt x="5467451" y="1245108"/>
                  </a:lnTo>
                  <a:lnTo>
                    <a:pt x="5437022" y="1352334"/>
                  </a:lnTo>
                  <a:lnTo>
                    <a:pt x="5428678" y="1346606"/>
                  </a:lnTo>
                  <a:lnTo>
                    <a:pt x="5425808" y="1338973"/>
                  </a:lnTo>
                  <a:lnTo>
                    <a:pt x="5421909" y="1332191"/>
                  </a:lnTo>
                  <a:lnTo>
                    <a:pt x="5393575" y="1287106"/>
                  </a:lnTo>
                  <a:lnTo>
                    <a:pt x="5362206" y="1244981"/>
                  </a:lnTo>
                  <a:lnTo>
                    <a:pt x="5327688" y="1205890"/>
                  </a:lnTo>
                  <a:lnTo>
                    <a:pt x="5289956" y="1169898"/>
                  </a:lnTo>
                  <a:lnTo>
                    <a:pt x="5273840" y="1157020"/>
                  </a:lnTo>
                  <a:lnTo>
                    <a:pt x="5248922" y="1137094"/>
                  </a:lnTo>
                  <a:lnTo>
                    <a:pt x="5204523" y="1107541"/>
                  </a:lnTo>
                  <a:lnTo>
                    <a:pt x="5196865" y="1104112"/>
                  </a:lnTo>
                  <a:lnTo>
                    <a:pt x="5188648" y="1101051"/>
                  </a:lnTo>
                  <a:lnTo>
                    <a:pt x="5182146" y="1097140"/>
                  </a:lnTo>
                  <a:lnTo>
                    <a:pt x="5179593" y="1091184"/>
                  </a:lnTo>
                  <a:lnTo>
                    <a:pt x="5181943" y="1085430"/>
                  </a:lnTo>
                  <a:lnTo>
                    <a:pt x="5187505" y="1079741"/>
                  </a:lnTo>
                  <a:lnTo>
                    <a:pt x="5194516" y="1074115"/>
                  </a:lnTo>
                  <a:lnTo>
                    <a:pt x="5201196" y="1068603"/>
                  </a:lnTo>
                  <a:lnTo>
                    <a:pt x="5236222" y="1032090"/>
                  </a:lnTo>
                  <a:lnTo>
                    <a:pt x="5264709" y="993228"/>
                  </a:lnTo>
                  <a:lnTo>
                    <a:pt x="5286641" y="952042"/>
                  </a:lnTo>
                  <a:lnTo>
                    <a:pt x="5301958" y="908570"/>
                  </a:lnTo>
                  <a:lnTo>
                    <a:pt x="5310606" y="862863"/>
                  </a:lnTo>
                  <a:lnTo>
                    <a:pt x="5312575" y="814920"/>
                  </a:lnTo>
                  <a:lnTo>
                    <a:pt x="5307787" y="764806"/>
                  </a:lnTo>
                  <a:lnTo>
                    <a:pt x="5297144" y="719480"/>
                  </a:lnTo>
                  <a:lnTo>
                    <a:pt x="5280507" y="677062"/>
                  </a:lnTo>
                  <a:lnTo>
                    <a:pt x="5258422" y="637933"/>
                  </a:lnTo>
                  <a:lnTo>
                    <a:pt x="5231816" y="602907"/>
                  </a:lnTo>
                  <a:lnTo>
                    <a:pt x="5231460" y="602424"/>
                  </a:lnTo>
                  <a:lnTo>
                    <a:pt x="5200142" y="570941"/>
                  </a:lnTo>
                  <a:lnTo>
                    <a:pt x="5200066" y="824001"/>
                  </a:lnTo>
                  <a:lnTo>
                    <a:pt x="5193804" y="875118"/>
                  </a:lnTo>
                  <a:lnTo>
                    <a:pt x="5177091" y="921550"/>
                  </a:lnTo>
                  <a:lnTo>
                    <a:pt x="5151196" y="962164"/>
                  </a:lnTo>
                  <a:lnTo>
                    <a:pt x="5117325" y="995832"/>
                  </a:lnTo>
                  <a:lnTo>
                    <a:pt x="5076736" y="1021422"/>
                  </a:lnTo>
                  <a:lnTo>
                    <a:pt x="5030673" y="1037831"/>
                  </a:lnTo>
                  <a:lnTo>
                    <a:pt x="4980343" y="1043914"/>
                  </a:lnTo>
                  <a:lnTo>
                    <a:pt x="4935486" y="1039888"/>
                  </a:lnTo>
                  <a:lnTo>
                    <a:pt x="4893805" y="1027391"/>
                  </a:lnTo>
                  <a:lnTo>
                    <a:pt x="4856150" y="1007287"/>
                  </a:lnTo>
                  <a:lnTo>
                    <a:pt x="4823409" y="980401"/>
                  </a:lnTo>
                  <a:lnTo>
                    <a:pt x="4796434" y="947585"/>
                  </a:lnTo>
                  <a:lnTo>
                    <a:pt x="4776076" y="909675"/>
                  </a:lnTo>
                  <a:lnTo>
                    <a:pt x="4763211" y="867524"/>
                  </a:lnTo>
                  <a:lnTo>
                    <a:pt x="4758702" y="821982"/>
                  </a:lnTo>
                  <a:lnTo>
                    <a:pt x="4763173" y="777481"/>
                  </a:lnTo>
                  <a:lnTo>
                    <a:pt x="4776051" y="736180"/>
                  </a:lnTo>
                  <a:lnTo>
                    <a:pt x="4796434" y="698919"/>
                  </a:lnTo>
                  <a:lnTo>
                    <a:pt x="4823447" y="666546"/>
                  </a:lnTo>
                  <a:lnTo>
                    <a:pt x="4856175" y="639914"/>
                  </a:lnTo>
                  <a:lnTo>
                    <a:pt x="4893716" y="619861"/>
                  </a:lnTo>
                  <a:lnTo>
                    <a:pt x="4935194" y="607250"/>
                  </a:lnTo>
                  <a:lnTo>
                    <a:pt x="4979695" y="602907"/>
                  </a:lnTo>
                  <a:lnTo>
                    <a:pt x="5021618" y="606399"/>
                  </a:lnTo>
                  <a:lnTo>
                    <a:pt x="5061940" y="618083"/>
                  </a:lnTo>
                  <a:lnTo>
                    <a:pt x="5099405" y="637336"/>
                  </a:lnTo>
                  <a:lnTo>
                    <a:pt x="5132768" y="663486"/>
                  </a:lnTo>
                  <a:lnTo>
                    <a:pt x="5160772" y="695871"/>
                  </a:lnTo>
                  <a:lnTo>
                    <a:pt x="5182159" y="733856"/>
                  </a:lnTo>
                  <a:lnTo>
                    <a:pt x="5195671" y="776782"/>
                  </a:lnTo>
                  <a:lnTo>
                    <a:pt x="5200066" y="824001"/>
                  </a:lnTo>
                  <a:lnTo>
                    <a:pt x="5200066" y="570890"/>
                  </a:lnTo>
                  <a:lnTo>
                    <a:pt x="5165052" y="543801"/>
                  </a:lnTo>
                  <a:lnTo>
                    <a:pt x="5126723" y="521411"/>
                  </a:lnTo>
                  <a:lnTo>
                    <a:pt x="5085715" y="504088"/>
                  </a:lnTo>
                  <a:lnTo>
                    <a:pt x="5042586" y="492239"/>
                  </a:lnTo>
                  <a:lnTo>
                    <a:pt x="4997869" y="486194"/>
                  </a:lnTo>
                  <a:lnTo>
                    <a:pt x="4952136" y="486333"/>
                  </a:lnTo>
                  <a:lnTo>
                    <a:pt x="4905934" y="493001"/>
                  </a:lnTo>
                  <a:lnTo>
                    <a:pt x="4859375" y="506463"/>
                  </a:lnTo>
                  <a:lnTo>
                    <a:pt x="4816145" y="525602"/>
                  </a:lnTo>
                  <a:lnTo>
                    <a:pt x="4776648" y="550037"/>
                  </a:lnTo>
                  <a:lnTo>
                    <a:pt x="4741303" y="579348"/>
                  </a:lnTo>
                  <a:lnTo>
                    <a:pt x="4710493" y="613130"/>
                  </a:lnTo>
                  <a:lnTo>
                    <a:pt x="4684636" y="650976"/>
                  </a:lnTo>
                  <a:lnTo>
                    <a:pt x="4664126" y="692480"/>
                  </a:lnTo>
                  <a:lnTo>
                    <a:pt x="4649355" y="737235"/>
                  </a:lnTo>
                  <a:lnTo>
                    <a:pt x="4640758" y="784821"/>
                  </a:lnTo>
                  <a:lnTo>
                    <a:pt x="4638497" y="834212"/>
                  </a:lnTo>
                  <a:lnTo>
                    <a:pt x="4642840" y="881049"/>
                  </a:lnTo>
                  <a:lnTo>
                    <a:pt x="4653673" y="925360"/>
                  </a:lnTo>
                  <a:lnTo>
                    <a:pt x="4670882" y="967130"/>
                  </a:lnTo>
                  <a:lnTo>
                    <a:pt x="4694377" y="1006373"/>
                  </a:lnTo>
                  <a:lnTo>
                    <a:pt x="4724031" y="1043076"/>
                  </a:lnTo>
                  <a:lnTo>
                    <a:pt x="4759744" y="1077264"/>
                  </a:lnTo>
                  <a:lnTo>
                    <a:pt x="4770602" y="1086942"/>
                  </a:lnTo>
                  <a:lnTo>
                    <a:pt x="4774069" y="1093101"/>
                  </a:lnTo>
                  <a:lnTo>
                    <a:pt x="4769840" y="1098423"/>
                  </a:lnTo>
                  <a:lnTo>
                    <a:pt x="4757610" y="1105547"/>
                  </a:lnTo>
                  <a:lnTo>
                    <a:pt x="4714964" y="1131062"/>
                  </a:lnTo>
                  <a:lnTo>
                    <a:pt x="4675581" y="1159243"/>
                  </a:lnTo>
                  <a:lnTo>
                    <a:pt x="4639437" y="1190091"/>
                  </a:lnTo>
                  <a:lnTo>
                    <a:pt x="4606518" y="1223606"/>
                  </a:lnTo>
                  <a:lnTo>
                    <a:pt x="4576826" y="1259763"/>
                  </a:lnTo>
                  <a:lnTo>
                    <a:pt x="4550334" y="1298562"/>
                  </a:lnTo>
                  <a:lnTo>
                    <a:pt x="4527054" y="1340002"/>
                  </a:lnTo>
                  <a:lnTo>
                    <a:pt x="4506950" y="1384071"/>
                  </a:lnTo>
                  <a:lnTo>
                    <a:pt x="4490034" y="1430782"/>
                  </a:lnTo>
                  <a:lnTo>
                    <a:pt x="4479074" y="1475930"/>
                  </a:lnTo>
                  <a:lnTo>
                    <a:pt x="4474426" y="1498676"/>
                  </a:lnTo>
                  <a:lnTo>
                    <a:pt x="4468901" y="1521218"/>
                  </a:lnTo>
                  <a:lnTo>
                    <a:pt x="4468901" y="1556893"/>
                  </a:lnTo>
                  <a:lnTo>
                    <a:pt x="4470641" y="1559598"/>
                  </a:lnTo>
                  <a:lnTo>
                    <a:pt x="4472622" y="1562188"/>
                  </a:lnTo>
                  <a:lnTo>
                    <a:pt x="4474095" y="1565033"/>
                  </a:lnTo>
                  <a:lnTo>
                    <a:pt x="4485614" y="1581429"/>
                  </a:lnTo>
                  <a:lnTo>
                    <a:pt x="4500245" y="1592821"/>
                  </a:lnTo>
                  <a:lnTo>
                    <a:pt x="4516933" y="1598612"/>
                  </a:lnTo>
                  <a:lnTo>
                    <a:pt x="4534674" y="1598244"/>
                  </a:lnTo>
                  <a:lnTo>
                    <a:pt x="4567809" y="1579143"/>
                  </a:lnTo>
                  <a:lnTo>
                    <a:pt x="4582579" y="1542516"/>
                  </a:lnTo>
                  <a:lnTo>
                    <a:pt x="4584547" y="1526959"/>
                  </a:lnTo>
                  <a:lnTo>
                    <a:pt x="4587049" y="1511452"/>
                  </a:lnTo>
                  <a:lnTo>
                    <a:pt x="4610201" y="1431010"/>
                  </a:lnTo>
                  <a:lnTo>
                    <a:pt x="4630902" y="1384884"/>
                  </a:lnTo>
                  <a:lnTo>
                    <a:pt x="4655998" y="1342517"/>
                  </a:lnTo>
                  <a:lnTo>
                    <a:pt x="4685474" y="1303934"/>
                  </a:lnTo>
                  <a:lnTo>
                    <a:pt x="4719320" y="1269161"/>
                  </a:lnTo>
                  <a:lnTo>
                    <a:pt x="4757534" y="1238224"/>
                  </a:lnTo>
                  <a:lnTo>
                    <a:pt x="4800079" y="1211148"/>
                  </a:lnTo>
                  <a:lnTo>
                    <a:pt x="4846967" y="1187958"/>
                  </a:lnTo>
                  <a:lnTo>
                    <a:pt x="4890541" y="1171308"/>
                  </a:lnTo>
                  <a:lnTo>
                    <a:pt x="4935232" y="1160208"/>
                  </a:lnTo>
                  <a:lnTo>
                    <a:pt x="4981245" y="1157020"/>
                  </a:lnTo>
                  <a:lnTo>
                    <a:pt x="5028768" y="1164069"/>
                  </a:lnTo>
                  <a:lnTo>
                    <a:pt x="5076685" y="1179093"/>
                  </a:lnTo>
                  <a:lnTo>
                    <a:pt x="5121249" y="1197584"/>
                  </a:lnTo>
                  <a:lnTo>
                    <a:pt x="5162435" y="1219581"/>
                  </a:lnTo>
                  <a:lnTo>
                    <a:pt x="5200231" y="1245108"/>
                  </a:lnTo>
                  <a:lnTo>
                    <a:pt x="5234635" y="1274203"/>
                  </a:lnTo>
                  <a:lnTo>
                    <a:pt x="5265610" y="1306893"/>
                  </a:lnTo>
                  <a:lnTo>
                    <a:pt x="5293144" y="1343215"/>
                  </a:lnTo>
                  <a:lnTo>
                    <a:pt x="5317223" y="1383195"/>
                  </a:lnTo>
                  <a:lnTo>
                    <a:pt x="5337835" y="1426883"/>
                  </a:lnTo>
                  <a:lnTo>
                    <a:pt x="5354967" y="1474279"/>
                  </a:lnTo>
                  <a:lnTo>
                    <a:pt x="5365140" y="1525346"/>
                  </a:lnTo>
                  <a:lnTo>
                    <a:pt x="5370576" y="1550809"/>
                  </a:lnTo>
                  <a:lnTo>
                    <a:pt x="5390832" y="1591665"/>
                  </a:lnTo>
                  <a:lnTo>
                    <a:pt x="5437429" y="1611820"/>
                  </a:lnTo>
                  <a:lnTo>
                    <a:pt x="5454294" y="1608099"/>
                  </a:lnTo>
                  <a:lnTo>
                    <a:pt x="5487822" y="1568653"/>
                  </a:lnTo>
                  <a:lnTo>
                    <a:pt x="5527129" y="1430782"/>
                  </a:lnTo>
                  <a:lnTo>
                    <a:pt x="5549481" y="1352334"/>
                  </a:lnTo>
                  <a:lnTo>
                    <a:pt x="5660847" y="961326"/>
                  </a:lnTo>
                  <a:lnTo>
                    <a:pt x="5662015" y="942746"/>
                  </a:lnTo>
                  <a:close/>
                </a:path>
                <a:path w="6129655" h="1709420">
                  <a:moveTo>
                    <a:pt x="5903315" y="480872"/>
                  </a:moveTo>
                  <a:lnTo>
                    <a:pt x="5882233" y="442480"/>
                  </a:lnTo>
                  <a:lnTo>
                    <a:pt x="5366029" y="434225"/>
                  </a:lnTo>
                  <a:lnTo>
                    <a:pt x="5350078" y="436346"/>
                  </a:lnTo>
                  <a:lnTo>
                    <a:pt x="5336743" y="442341"/>
                  </a:lnTo>
                  <a:lnTo>
                    <a:pt x="5326316" y="451904"/>
                  </a:lnTo>
                  <a:lnTo>
                    <a:pt x="5319103" y="464756"/>
                  </a:lnTo>
                  <a:lnTo>
                    <a:pt x="5315382" y="491604"/>
                  </a:lnTo>
                  <a:lnTo>
                    <a:pt x="5323954" y="514731"/>
                  </a:lnTo>
                  <a:lnTo>
                    <a:pt x="5342712" y="530974"/>
                  </a:lnTo>
                  <a:lnTo>
                    <a:pt x="5369534" y="537159"/>
                  </a:lnTo>
                  <a:lnTo>
                    <a:pt x="5609437" y="537248"/>
                  </a:lnTo>
                  <a:lnTo>
                    <a:pt x="5609437" y="537019"/>
                  </a:lnTo>
                  <a:lnTo>
                    <a:pt x="5844476" y="537070"/>
                  </a:lnTo>
                  <a:lnTo>
                    <a:pt x="5887834" y="522808"/>
                  </a:lnTo>
                  <a:lnTo>
                    <a:pt x="5902147" y="496252"/>
                  </a:lnTo>
                  <a:lnTo>
                    <a:pt x="5903315" y="480872"/>
                  </a:lnTo>
                  <a:close/>
                </a:path>
                <a:path w="6129655" h="1709420">
                  <a:moveTo>
                    <a:pt x="5910377" y="732612"/>
                  </a:moveTo>
                  <a:lnTo>
                    <a:pt x="5896864" y="696442"/>
                  </a:lnTo>
                  <a:lnTo>
                    <a:pt x="5861558" y="680783"/>
                  </a:lnTo>
                  <a:lnTo>
                    <a:pt x="5759882" y="680275"/>
                  </a:lnTo>
                  <a:lnTo>
                    <a:pt x="5607355" y="680478"/>
                  </a:lnTo>
                  <a:lnTo>
                    <a:pt x="5567146" y="703707"/>
                  </a:lnTo>
                  <a:lnTo>
                    <a:pt x="5558460" y="731393"/>
                  </a:lnTo>
                  <a:lnTo>
                    <a:pt x="5565089" y="757186"/>
                  </a:lnTo>
                  <a:lnTo>
                    <a:pt x="5584393" y="776401"/>
                  </a:lnTo>
                  <a:lnTo>
                    <a:pt x="5613755" y="784339"/>
                  </a:lnTo>
                  <a:lnTo>
                    <a:pt x="5643702" y="784720"/>
                  </a:lnTo>
                  <a:lnTo>
                    <a:pt x="5733580" y="784428"/>
                  </a:lnTo>
                  <a:lnTo>
                    <a:pt x="5824677" y="784567"/>
                  </a:lnTo>
                  <a:lnTo>
                    <a:pt x="5855030" y="784288"/>
                  </a:lnTo>
                  <a:lnTo>
                    <a:pt x="5876988" y="780122"/>
                  </a:lnTo>
                  <a:lnTo>
                    <a:pt x="5894362" y="769226"/>
                  </a:lnTo>
                  <a:lnTo>
                    <a:pt x="5905893" y="752957"/>
                  </a:lnTo>
                  <a:lnTo>
                    <a:pt x="5910377" y="732612"/>
                  </a:lnTo>
                  <a:close/>
                </a:path>
                <a:path w="6129655" h="1709420">
                  <a:moveTo>
                    <a:pt x="6129490" y="411988"/>
                  </a:moveTo>
                  <a:lnTo>
                    <a:pt x="6126086" y="406374"/>
                  </a:lnTo>
                  <a:lnTo>
                    <a:pt x="6124689" y="400227"/>
                  </a:lnTo>
                  <a:lnTo>
                    <a:pt x="6124194" y="393865"/>
                  </a:lnTo>
                  <a:lnTo>
                    <a:pt x="6123483" y="387654"/>
                  </a:lnTo>
                  <a:lnTo>
                    <a:pt x="6109652" y="340741"/>
                  </a:lnTo>
                  <a:lnTo>
                    <a:pt x="6087973" y="297446"/>
                  </a:lnTo>
                  <a:lnTo>
                    <a:pt x="6059386" y="258572"/>
                  </a:lnTo>
                  <a:lnTo>
                    <a:pt x="6024867" y="224955"/>
                  </a:lnTo>
                  <a:lnTo>
                    <a:pt x="5985357" y="197383"/>
                  </a:lnTo>
                  <a:lnTo>
                    <a:pt x="5941796" y="176669"/>
                  </a:lnTo>
                  <a:lnTo>
                    <a:pt x="5895162" y="163639"/>
                  </a:lnTo>
                  <a:lnTo>
                    <a:pt x="5846394" y="159105"/>
                  </a:lnTo>
                  <a:lnTo>
                    <a:pt x="4836312" y="159067"/>
                  </a:lnTo>
                  <a:lnTo>
                    <a:pt x="4827041" y="159258"/>
                  </a:lnTo>
                  <a:lnTo>
                    <a:pt x="4753800" y="172529"/>
                  </a:lnTo>
                  <a:lnTo>
                    <a:pt x="4712170" y="189433"/>
                  </a:lnTo>
                  <a:lnTo>
                    <a:pt x="4674286" y="212509"/>
                  </a:lnTo>
                  <a:lnTo>
                    <a:pt x="4639957" y="241579"/>
                  </a:lnTo>
                  <a:lnTo>
                    <a:pt x="4609008" y="276453"/>
                  </a:lnTo>
                  <a:lnTo>
                    <a:pt x="4581855" y="320078"/>
                  </a:lnTo>
                  <a:lnTo>
                    <a:pt x="4564926" y="365620"/>
                  </a:lnTo>
                  <a:lnTo>
                    <a:pt x="4555947" y="412686"/>
                  </a:lnTo>
                  <a:lnTo>
                    <a:pt x="4552658" y="460832"/>
                  </a:lnTo>
                  <a:lnTo>
                    <a:pt x="4552823" y="509651"/>
                  </a:lnTo>
                  <a:lnTo>
                    <a:pt x="4554182" y="559689"/>
                  </a:lnTo>
                  <a:lnTo>
                    <a:pt x="4555033" y="560641"/>
                  </a:lnTo>
                  <a:lnTo>
                    <a:pt x="4555375" y="561670"/>
                  </a:lnTo>
                  <a:lnTo>
                    <a:pt x="4565142" y="579818"/>
                  </a:lnTo>
                  <a:lnTo>
                    <a:pt x="4579848" y="593509"/>
                  </a:lnTo>
                  <a:lnTo>
                    <a:pt x="4597514" y="601446"/>
                  </a:lnTo>
                  <a:lnTo>
                    <a:pt x="4616183" y="602284"/>
                  </a:lnTo>
                  <a:lnTo>
                    <a:pt x="4636859" y="595299"/>
                  </a:lnTo>
                  <a:lnTo>
                    <a:pt x="4652696" y="582676"/>
                  </a:lnTo>
                  <a:lnTo>
                    <a:pt x="4662881" y="565353"/>
                  </a:lnTo>
                  <a:lnTo>
                    <a:pt x="4666564" y="544258"/>
                  </a:lnTo>
                  <a:lnTo>
                    <a:pt x="4666158" y="514591"/>
                  </a:lnTo>
                  <a:lnTo>
                    <a:pt x="4665396" y="484886"/>
                  </a:lnTo>
                  <a:lnTo>
                    <a:pt x="4665586" y="455307"/>
                  </a:lnTo>
                  <a:lnTo>
                    <a:pt x="4679442" y="381088"/>
                  </a:lnTo>
                  <a:lnTo>
                    <a:pt x="4699851" y="342811"/>
                  </a:lnTo>
                  <a:lnTo>
                    <a:pt x="4728261" y="311861"/>
                  </a:lnTo>
                  <a:lnTo>
                    <a:pt x="4763694" y="288937"/>
                  </a:lnTo>
                  <a:lnTo>
                    <a:pt x="4805197" y="274675"/>
                  </a:lnTo>
                  <a:lnTo>
                    <a:pt x="4851781" y="269760"/>
                  </a:lnTo>
                  <a:lnTo>
                    <a:pt x="5835916" y="269582"/>
                  </a:lnTo>
                  <a:lnTo>
                    <a:pt x="5846445" y="269925"/>
                  </a:lnTo>
                  <a:lnTo>
                    <a:pt x="5921159" y="289636"/>
                  </a:lnTo>
                  <a:lnTo>
                    <a:pt x="5959564" y="316661"/>
                  </a:lnTo>
                  <a:lnTo>
                    <a:pt x="5990183" y="353974"/>
                  </a:lnTo>
                  <a:lnTo>
                    <a:pt x="6010389" y="400215"/>
                  </a:lnTo>
                  <a:lnTo>
                    <a:pt x="6017590" y="453999"/>
                  </a:lnTo>
                  <a:lnTo>
                    <a:pt x="6017450" y="504520"/>
                  </a:lnTo>
                  <a:lnTo>
                    <a:pt x="6017196" y="1413827"/>
                  </a:lnTo>
                  <a:lnTo>
                    <a:pt x="6012929" y="1460373"/>
                  </a:lnTo>
                  <a:lnTo>
                    <a:pt x="5997689" y="1502346"/>
                  </a:lnTo>
                  <a:lnTo>
                    <a:pt x="5972518" y="1538757"/>
                  </a:lnTo>
                  <a:lnTo>
                    <a:pt x="5939333" y="1567738"/>
                  </a:lnTo>
                  <a:lnTo>
                    <a:pt x="5900102" y="1587373"/>
                  </a:lnTo>
                  <a:lnTo>
                    <a:pt x="5856744" y="1595805"/>
                  </a:lnTo>
                  <a:lnTo>
                    <a:pt x="5809450" y="1597418"/>
                  </a:lnTo>
                  <a:lnTo>
                    <a:pt x="5762129" y="1597926"/>
                  </a:lnTo>
                  <a:lnTo>
                    <a:pt x="5714797" y="1597710"/>
                  </a:lnTo>
                  <a:lnTo>
                    <a:pt x="5620118" y="1596567"/>
                  </a:lnTo>
                  <a:lnTo>
                    <a:pt x="5596839" y="1600479"/>
                  </a:lnTo>
                  <a:lnTo>
                    <a:pt x="5577700" y="1611731"/>
                  </a:lnTo>
                  <a:lnTo>
                    <a:pt x="5564479" y="1628940"/>
                  </a:lnTo>
                  <a:lnTo>
                    <a:pt x="5559018" y="1650695"/>
                  </a:lnTo>
                  <a:lnTo>
                    <a:pt x="5562854" y="1672856"/>
                  </a:lnTo>
                  <a:lnTo>
                    <a:pt x="5574970" y="1691424"/>
                  </a:lnTo>
                  <a:lnTo>
                    <a:pt x="5593321" y="1704200"/>
                  </a:lnTo>
                  <a:lnTo>
                    <a:pt x="5615889" y="1708988"/>
                  </a:lnTo>
                  <a:lnTo>
                    <a:pt x="5754027" y="1709343"/>
                  </a:lnTo>
                  <a:lnTo>
                    <a:pt x="5800064" y="1709178"/>
                  </a:lnTo>
                  <a:lnTo>
                    <a:pt x="5846102" y="1708683"/>
                  </a:lnTo>
                  <a:lnTo>
                    <a:pt x="5895416" y="1703654"/>
                  </a:lnTo>
                  <a:lnTo>
                    <a:pt x="5942215" y="1690497"/>
                  </a:lnTo>
                  <a:lnTo>
                    <a:pt x="5985713" y="1669808"/>
                  </a:lnTo>
                  <a:lnTo>
                    <a:pt x="6025058" y="1642224"/>
                  </a:lnTo>
                  <a:lnTo>
                    <a:pt x="6059462" y="1608366"/>
                  </a:lnTo>
                  <a:lnTo>
                    <a:pt x="6088088" y="1568843"/>
                  </a:lnTo>
                  <a:lnTo>
                    <a:pt x="6110122" y="1524292"/>
                  </a:lnTo>
                  <a:lnTo>
                    <a:pt x="6124943" y="1470964"/>
                  </a:lnTo>
                  <a:lnTo>
                    <a:pt x="6129490" y="1453095"/>
                  </a:lnTo>
                  <a:lnTo>
                    <a:pt x="6129490" y="4119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656833" y="1204089"/>
            <a:ext cx="6348095" cy="235140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5065"/>
              </a:lnSpc>
              <a:spcBef>
                <a:spcPts val="120"/>
              </a:spcBef>
            </a:pPr>
            <a:r>
              <a:rPr dirty="0" sz="4750" spc="-85" b="0">
                <a:latin typeface="Arial MT"/>
                <a:cs typeface="Arial MT"/>
              </a:rPr>
              <a:t>Health</a:t>
            </a:r>
            <a:r>
              <a:rPr dirty="0" sz="4750" spc="95" b="0">
                <a:latin typeface="Arial MT"/>
                <a:cs typeface="Arial MT"/>
              </a:rPr>
              <a:t> </a:t>
            </a:r>
            <a:r>
              <a:rPr dirty="0" sz="4750" spc="-80" b="0">
                <a:latin typeface="Arial MT"/>
                <a:cs typeface="Arial MT"/>
              </a:rPr>
              <a:t>Guard</a:t>
            </a:r>
            <a:r>
              <a:rPr dirty="0" sz="4750" spc="95" b="0">
                <a:latin typeface="Arial MT"/>
                <a:cs typeface="Arial MT"/>
              </a:rPr>
              <a:t> </a:t>
            </a:r>
            <a:r>
              <a:rPr dirty="0" sz="4750" spc="-10" b="0">
                <a:latin typeface="Arial MT"/>
                <a:cs typeface="Arial MT"/>
              </a:rPr>
              <a:t>offer</a:t>
            </a:r>
            <a:r>
              <a:rPr dirty="0" sz="4750" spc="95" b="0">
                <a:latin typeface="Arial MT"/>
                <a:cs typeface="Arial MT"/>
              </a:rPr>
              <a:t> </a:t>
            </a:r>
            <a:r>
              <a:rPr dirty="0" sz="4750" spc="-15" b="0">
                <a:latin typeface="Arial MT"/>
                <a:cs typeface="Arial MT"/>
              </a:rPr>
              <a:t>for</a:t>
            </a:r>
            <a:endParaRPr sz="4750">
              <a:latin typeface="Arial MT"/>
              <a:cs typeface="Arial MT"/>
            </a:endParaRPr>
          </a:p>
          <a:p>
            <a:pPr marL="12700">
              <a:lnSpc>
                <a:spcPts val="13225"/>
              </a:lnSpc>
            </a:pPr>
            <a:r>
              <a:rPr dirty="0" spc="-525"/>
              <a:t>E</a:t>
            </a:r>
            <a:r>
              <a:rPr dirty="0" spc="-650"/>
              <a:t>m</a:t>
            </a:r>
            <a:r>
              <a:rPr dirty="0" spc="-215"/>
              <a:t>pl</a:t>
            </a:r>
            <a:r>
              <a:rPr dirty="0" spc="-420"/>
              <a:t>o</a:t>
            </a:r>
            <a:r>
              <a:rPr dirty="0" spc="-815"/>
              <a:t>y</a:t>
            </a:r>
            <a:r>
              <a:rPr dirty="0" spc="-15"/>
              <a:t>er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2182554" y="2124788"/>
            <a:ext cx="6217285" cy="1073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326390">
              <a:lnSpc>
                <a:spcPct val="120600"/>
              </a:lnSpc>
              <a:spcBef>
                <a:spcPts val="90"/>
              </a:spcBef>
            </a:pPr>
            <a:r>
              <a:rPr dirty="0" sz="2850" spc="-90">
                <a:latin typeface="Verdana"/>
                <a:cs typeface="Verdana"/>
              </a:rPr>
              <a:t>In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10">
                <a:latin typeface="Verdana"/>
                <a:cs typeface="Verdana"/>
              </a:rPr>
              <a:t>o</a:t>
            </a:r>
            <a:r>
              <a:rPr dirty="0" sz="2850" spc="-35">
                <a:latin typeface="Verdana"/>
                <a:cs typeface="Verdana"/>
              </a:rPr>
              <a:t>r</a:t>
            </a:r>
            <a:r>
              <a:rPr dirty="0" sz="2850" spc="55">
                <a:latin typeface="Verdana"/>
                <a:cs typeface="Verdana"/>
              </a:rPr>
              <a:t>der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-10">
                <a:latin typeface="Verdana"/>
                <a:cs typeface="Verdana"/>
              </a:rPr>
              <a:t>t</a:t>
            </a:r>
            <a:r>
              <a:rPr dirty="0" sz="2850" spc="75">
                <a:latin typeface="Verdana"/>
                <a:cs typeface="Verdana"/>
              </a:rPr>
              <a:t>o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55">
                <a:latin typeface="Verdana"/>
                <a:cs typeface="Verdana"/>
              </a:rPr>
              <a:t>signiﬁcantly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110">
                <a:latin typeface="Verdana"/>
                <a:cs typeface="Verdana"/>
              </a:rPr>
              <a:t>imp</a:t>
            </a:r>
            <a:r>
              <a:rPr dirty="0" sz="2850" spc="35">
                <a:latin typeface="Verdana"/>
                <a:cs typeface="Verdana"/>
              </a:rPr>
              <a:t>r</a:t>
            </a:r>
            <a:r>
              <a:rPr dirty="0" sz="2850" spc="30">
                <a:latin typeface="Verdana"/>
                <a:cs typeface="Verdana"/>
              </a:rPr>
              <a:t>o</a:t>
            </a:r>
            <a:r>
              <a:rPr dirty="0" sz="2850" spc="-170">
                <a:latin typeface="Verdana"/>
                <a:cs typeface="Verdana"/>
              </a:rPr>
              <a:t>v</a:t>
            </a:r>
            <a:r>
              <a:rPr dirty="0" sz="2850" spc="30">
                <a:latin typeface="Verdana"/>
                <a:cs typeface="Verdana"/>
              </a:rPr>
              <a:t>e  </a:t>
            </a:r>
            <a:r>
              <a:rPr dirty="0" sz="2850" spc="75">
                <a:latin typeface="Verdana"/>
                <a:cs typeface="Verdana"/>
              </a:rPr>
              <a:t>t</a:t>
            </a:r>
            <a:r>
              <a:rPr dirty="0" sz="2850" spc="125">
                <a:latin typeface="Verdana"/>
                <a:cs typeface="Verdana"/>
              </a:rPr>
              <a:t>h</a:t>
            </a:r>
            <a:r>
              <a:rPr dirty="0" sz="2850" spc="45">
                <a:latin typeface="Verdana"/>
                <a:cs typeface="Verdana"/>
              </a:rPr>
              <a:t>e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155">
                <a:latin typeface="Verdana"/>
                <a:cs typeface="Verdana"/>
              </a:rPr>
              <a:t>w</a:t>
            </a:r>
            <a:r>
              <a:rPr dirty="0" sz="2850" spc="25">
                <a:latin typeface="Verdana"/>
                <a:cs typeface="Verdana"/>
              </a:rPr>
              <a:t>ell-bei</a:t>
            </a:r>
            <a:r>
              <a:rPr dirty="0" sz="2850" spc="40">
                <a:latin typeface="Verdana"/>
                <a:cs typeface="Verdana"/>
              </a:rPr>
              <a:t>n</a:t>
            </a:r>
            <a:r>
              <a:rPr dirty="0" sz="2850" spc="200">
                <a:latin typeface="Verdana"/>
                <a:cs typeface="Verdana"/>
              </a:rPr>
              <a:t>g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25">
                <a:latin typeface="Verdana"/>
                <a:cs typeface="Verdana"/>
              </a:rPr>
              <a:t>of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-170">
                <a:latin typeface="Verdana"/>
                <a:cs typeface="Verdana"/>
              </a:rPr>
              <a:t>y</a:t>
            </a:r>
            <a:r>
              <a:rPr dirty="0" sz="2850" spc="50">
                <a:latin typeface="Verdana"/>
                <a:cs typeface="Verdana"/>
              </a:rPr>
              <a:t>our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114">
                <a:latin typeface="Verdana"/>
                <a:cs typeface="Verdana"/>
              </a:rPr>
              <a:t>empl</a:t>
            </a:r>
            <a:r>
              <a:rPr dirty="0" sz="2850" spc="70">
                <a:latin typeface="Verdana"/>
                <a:cs typeface="Verdana"/>
              </a:rPr>
              <a:t>o</a:t>
            </a:r>
            <a:r>
              <a:rPr dirty="0" sz="2850" spc="-170">
                <a:latin typeface="Verdana"/>
                <a:cs typeface="Verdana"/>
              </a:rPr>
              <a:t>y</a:t>
            </a:r>
            <a:r>
              <a:rPr dirty="0" sz="2850" spc="-105">
                <a:latin typeface="Verdana"/>
                <a:cs typeface="Verdana"/>
              </a:rPr>
              <a:t>ees.</a:t>
            </a:r>
            <a:endParaRPr sz="2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525"/>
              <a:t>E</a:t>
            </a:r>
            <a:r>
              <a:rPr dirty="0" spc="-650"/>
              <a:t>m</a:t>
            </a:r>
            <a:r>
              <a:rPr dirty="0" spc="-215"/>
              <a:t>pl</a:t>
            </a:r>
            <a:r>
              <a:rPr dirty="0" spc="-420"/>
              <a:t>o</a:t>
            </a:r>
            <a:r>
              <a:rPr dirty="0" spc="-815"/>
              <a:t>y</a:t>
            </a:r>
            <a:r>
              <a:rPr dirty="0" spc="-15"/>
              <a:t>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56833" y="1204089"/>
            <a:ext cx="3027045" cy="7531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750" spc="-65">
                <a:solidFill>
                  <a:srgbClr val="B580A6"/>
                </a:solidFill>
                <a:latin typeface="Arial MT"/>
                <a:cs typeface="Arial MT"/>
              </a:rPr>
              <a:t>Benefits</a:t>
            </a:r>
            <a:r>
              <a:rPr dirty="0" sz="4750" spc="60">
                <a:solidFill>
                  <a:srgbClr val="B580A6"/>
                </a:solidFill>
                <a:latin typeface="Arial MT"/>
                <a:cs typeface="Arial MT"/>
              </a:rPr>
              <a:t> </a:t>
            </a:r>
            <a:r>
              <a:rPr dirty="0" sz="4750" spc="-15">
                <a:solidFill>
                  <a:srgbClr val="B580A6"/>
                </a:solidFill>
                <a:latin typeface="Arial MT"/>
                <a:cs typeface="Arial MT"/>
              </a:rPr>
              <a:t>for</a:t>
            </a:r>
            <a:endParaRPr sz="47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487195" y="2124788"/>
            <a:ext cx="4912995" cy="1073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277620">
              <a:lnSpc>
                <a:spcPct val="120600"/>
              </a:lnSpc>
              <a:spcBef>
                <a:spcPts val="90"/>
              </a:spcBef>
            </a:pPr>
            <a:r>
              <a:rPr dirty="0" sz="2850" spc="35">
                <a:latin typeface="Verdana"/>
                <a:cs typeface="Verdana"/>
              </a:rPr>
              <a:t>A</a:t>
            </a:r>
            <a:r>
              <a:rPr dirty="0" sz="2850" spc="-20">
                <a:latin typeface="Verdana"/>
                <a:cs typeface="Verdana"/>
              </a:rPr>
              <a:t>r</a:t>
            </a:r>
            <a:r>
              <a:rPr dirty="0" sz="2850">
                <a:latin typeface="Verdana"/>
                <a:cs typeface="Verdana"/>
              </a:rPr>
              <a:t>e</a:t>
            </a:r>
            <a:r>
              <a:rPr dirty="0" sz="2850" spc="-45">
                <a:latin typeface="Verdana"/>
                <a:cs typeface="Verdana"/>
              </a:rPr>
              <a:t>as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70">
                <a:latin typeface="Verdana"/>
                <a:cs typeface="Verdana"/>
              </a:rPr>
              <a:t>inﬂue</a:t>
            </a:r>
            <a:r>
              <a:rPr dirty="0" sz="2850" spc="85">
                <a:latin typeface="Verdana"/>
                <a:cs typeface="Verdana"/>
              </a:rPr>
              <a:t>n</a:t>
            </a:r>
            <a:r>
              <a:rPr dirty="0" sz="2850" spc="105">
                <a:latin typeface="Verdana"/>
                <a:cs typeface="Verdana"/>
              </a:rPr>
              <a:t>c</a:t>
            </a:r>
            <a:r>
              <a:rPr dirty="0" sz="2850" spc="110">
                <a:latin typeface="Verdana"/>
                <a:cs typeface="Verdana"/>
              </a:rPr>
              <a:t>ed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135">
                <a:latin typeface="Verdana"/>
                <a:cs typeface="Verdana"/>
              </a:rPr>
              <a:t>b</a:t>
            </a:r>
            <a:r>
              <a:rPr dirty="0" sz="2850" spc="-90">
                <a:latin typeface="Verdana"/>
                <a:cs typeface="Verdana"/>
              </a:rPr>
              <a:t>y  </a:t>
            </a:r>
            <a:r>
              <a:rPr dirty="0" sz="2850" spc="135">
                <a:latin typeface="Verdana"/>
                <a:cs typeface="Verdana"/>
              </a:rPr>
              <a:t>H</a:t>
            </a:r>
            <a:r>
              <a:rPr dirty="0" sz="2850" spc="65">
                <a:latin typeface="Verdana"/>
                <a:cs typeface="Verdana"/>
              </a:rPr>
              <a:t>e</a:t>
            </a:r>
            <a:r>
              <a:rPr dirty="0" sz="2850" spc="-15">
                <a:latin typeface="Verdana"/>
                <a:cs typeface="Verdana"/>
              </a:rPr>
              <a:t>a</a:t>
            </a:r>
            <a:r>
              <a:rPr dirty="0" sz="2850">
                <a:latin typeface="Verdana"/>
                <a:cs typeface="Verdana"/>
              </a:rPr>
              <a:t>l</a:t>
            </a:r>
            <a:r>
              <a:rPr dirty="0" sz="2850" spc="95">
                <a:latin typeface="Verdana"/>
                <a:cs typeface="Verdana"/>
              </a:rPr>
              <a:t>th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25">
                <a:latin typeface="Verdana"/>
                <a:cs typeface="Verdana"/>
              </a:rPr>
              <a:t>Gua</a:t>
            </a:r>
            <a:r>
              <a:rPr dirty="0" sz="2850" spc="-25">
                <a:latin typeface="Verdana"/>
                <a:cs typeface="Verdana"/>
              </a:rPr>
              <a:t>r</a:t>
            </a:r>
            <a:r>
              <a:rPr dirty="0" sz="2850" spc="180">
                <a:latin typeface="Verdana"/>
                <a:cs typeface="Verdana"/>
              </a:rPr>
              <a:t>d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95">
                <a:latin typeface="Verdana"/>
                <a:cs typeface="Verdana"/>
              </a:rPr>
              <a:t>supple</a:t>
            </a:r>
            <a:r>
              <a:rPr dirty="0" sz="2850" spc="175">
                <a:latin typeface="Verdana"/>
                <a:cs typeface="Verdana"/>
              </a:rPr>
              <a:t>m</a:t>
            </a:r>
            <a:r>
              <a:rPr dirty="0" sz="2850" spc="90">
                <a:latin typeface="Verdana"/>
                <a:cs typeface="Verdana"/>
              </a:rPr>
              <a:t>en</a:t>
            </a:r>
            <a:r>
              <a:rPr dirty="0" sz="2850" spc="80">
                <a:latin typeface="Verdana"/>
                <a:cs typeface="Verdana"/>
              </a:rPr>
              <a:t>t</a:t>
            </a:r>
            <a:r>
              <a:rPr dirty="0" sz="2850" spc="-425">
                <a:latin typeface="Verdana"/>
                <a:cs typeface="Verdana"/>
              </a:rPr>
              <a:t>.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4512951"/>
            <a:ext cx="20104100" cy="6795770"/>
          </a:xfrm>
          <a:custGeom>
            <a:avLst/>
            <a:gdLst/>
            <a:ahLst/>
            <a:cxnLst/>
            <a:rect l="l" t="t" r="r" b="b"/>
            <a:pathLst>
              <a:path w="20104100" h="6795770">
                <a:moveTo>
                  <a:pt x="20104099" y="0"/>
                </a:moveTo>
                <a:lnTo>
                  <a:pt x="0" y="0"/>
                </a:lnTo>
                <a:lnTo>
                  <a:pt x="0" y="6795604"/>
                </a:lnTo>
                <a:lnTo>
                  <a:pt x="20104099" y="6795604"/>
                </a:lnTo>
                <a:lnTo>
                  <a:pt x="20104099" y="0"/>
                </a:lnTo>
                <a:close/>
              </a:path>
            </a:pathLst>
          </a:custGeom>
          <a:solidFill>
            <a:srgbClr val="B580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8184778" y="8047180"/>
            <a:ext cx="529590" cy="22009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250" spc="-919" b="1">
                <a:solidFill>
                  <a:srgbClr val="FFFFFF"/>
                </a:solidFill>
                <a:latin typeface="Tahoma"/>
                <a:cs typeface="Tahoma"/>
              </a:rPr>
              <a:t>!</a:t>
            </a:r>
            <a:endParaRPr sz="142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12645" y="8302983"/>
            <a:ext cx="2910840" cy="13449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2450" b="1">
                <a:solidFill>
                  <a:srgbClr val="FFFFFF"/>
                </a:solidFill>
                <a:latin typeface="Tahoma"/>
                <a:cs typeface="Tahoma"/>
              </a:rPr>
              <a:t>CONCENTRATION</a:t>
            </a:r>
            <a:endParaRPr sz="2450">
              <a:latin typeface="Tahoma"/>
              <a:cs typeface="Tahoma"/>
            </a:endParaRPr>
          </a:p>
          <a:p>
            <a:pPr algn="ctr" marL="12700" marR="5080">
              <a:lnSpc>
                <a:spcPts val="1900"/>
              </a:lnSpc>
              <a:spcBef>
                <a:spcPts val="1785"/>
              </a:spcBef>
            </a:pPr>
            <a:r>
              <a:rPr dirty="0" sz="1650" spc="-60" b="1">
                <a:solidFill>
                  <a:srgbClr val="FFFFFF"/>
                </a:solidFill>
                <a:latin typeface="Tahoma"/>
                <a:cs typeface="Tahoma"/>
              </a:rPr>
              <a:t>Imp</a:t>
            </a:r>
            <a:r>
              <a:rPr dirty="0" sz="1650" spc="-7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-7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9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3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2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ent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-65" b="1">
                <a:solidFill>
                  <a:srgbClr val="FFFFFF"/>
                </a:solidFill>
                <a:latin typeface="Tahoma"/>
                <a:cs typeface="Tahoma"/>
              </a:rPr>
              <a:t>-  </a:t>
            </a:r>
            <a:r>
              <a:rPr dirty="0" sz="1650" spc="-50" b="1">
                <a:solidFill>
                  <a:srgbClr val="FFFFFF"/>
                </a:solidFill>
                <a:latin typeface="Tahoma"/>
                <a:cs typeface="Tahoma"/>
              </a:rPr>
              <a:t>tion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stimulatio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125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9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y  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2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-50" b="1">
                <a:solidFill>
                  <a:srgbClr val="FFFFFF"/>
                </a:solidFill>
                <a:latin typeface="Tahoma"/>
                <a:cs typeface="Tahoma"/>
              </a:rPr>
              <a:t>esses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9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40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ni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105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44067" y="8302983"/>
            <a:ext cx="2245995" cy="13449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2450" spc="-40" b="1">
                <a:solidFill>
                  <a:srgbClr val="FFFFFF"/>
                </a:solidFill>
                <a:latin typeface="Tahoma"/>
                <a:cs typeface="Tahoma"/>
              </a:rPr>
              <a:t>STRESS</a:t>
            </a:r>
            <a:endParaRPr sz="2450">
              <a:latin typeface="Tahoma"/>
              <a:cs typeface="Tahoma"/>
            </a:endParaRPr>
          </a:p>
          <a:p>
            <a:pPr algn="ctr" marL="12700" marR="5080" indent="-5715">
              <a:lnSpc>
                <a:spcPts val="1900"/>
              </a:lnSpc>
              <a:spcBef>
                <a:spcPts val="1785"/>
              </a:spcBef>
            </a:pP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Redu</a:t>
            </a:r>
            <a:r>
              <a:rPr dirty="0" sz="1650" spc="2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tio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6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ension,  </a:t>
            </a:r>
            <a:r>
              <a:rPr dirty="0" sz="1650" spc="-80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eeli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50" b="1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dirty="0" sz="1650" spc="-6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65" b="1">
                <a:solidFill>
                  <a:srgbClr val="FFFFFF"/>
                </a:solidFill>
                <a:latin typeface="Tahoma"/>
                <a:cs typeface="Tahoma"/>
              </a:rPr>
              <a:t>ess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60" b="1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dirty="0" sz="1650" spc="-45" b="1">
                <a:solidFill>
                  <a:srgbClr val="FFFFFF"/>
                </a:solidFill>
                <a:latin typeface="Tahoma"/>
                <a:cs typeface="Tahoma"/>
              </a:rPr>
              <a:t>irritability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68121" y="8302983"/>
            <a:ext cx="3436620" cy="18268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2450" spc="-5" b="1">
                <a:solidFill>
                  <a:srgbClr val="FFFFFF"/>
                </a:solidFill>
                <a:latin typeface="Tahoma"/>
                <a:cs typeface="Tahoma"/>
              </a:rPr>
              <a:t>WELL-BEING</a:t>
            </a:r>
            <a:endParaRPr sz="2450">
              <a:latin typeface="Tahoma"/>
              <a:cs typeface="Tahoma"/>
            </a:endParaRPr>
          </a:p>
          <a:p>
            <a:pPr algn="ctr" marL="12700" marR="5080">
              <a:lnSpc>
                <a:spcPts val="1900"/>
              </a:lnSpc>
              <a:spcBef>
                <a:spcPts val="1785"/>
              </a:spcBef>
            </a:pPr>
            <a:r>
              <a:rPr dirty="0" sz="1650" spc="-60" b="1">
                <a:solidFill>
                  <a:srgbClr val="FFFFFF"/>
                </a:solidFill>
                <a:latin typeface="Tahoma"/>
                <a:cs typeface="Tahoma"/>
              </a:rPr>
              <a:t>Imp</a:t>
            </a:r>
            <a:r>
              <a:rPr dirty="0" sz="1650" spc="-7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-7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50" spc="2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7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ell-bei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105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3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dividu</a:t>
            </a:r>
            <a:r>
              <a:rPr dirty="0" sz="1650" spc="-65" b="1">
                <a:solidFill>
                  <a:srgbClr val="FFFFFF"/>
                </a:solidFill>
                <a:latin typeface="Tahoma"/>
                <a:cs typeface="Tahoma"/>
              </a:rPr>
              <a:t>-  </a:t>
            </a:r>
            <a:r>
              <a:rPr dirty="0" sz="1650" spc="-50" b="1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40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650" spc="4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6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3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ase</a:t>
            </a:r>
            <a:r>
              <a:rPr dirty="0" sz="1650" spc="4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odu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tivi</a:t>
            </a:r>
            <a:r>
              <a:rPr dirty="0" sz="1650" spc="-65" b="1">
                <a:solidFill>
                  <a:srgbClr val="FFFFFF"/>
                </a:solidFill>
                <a:latin typeface="Tahoma"/>
                <a:cs typeface="Tahoma"/>
              </a:rPr>
              <a:t>-  </a:t>
            </a:r>
            <a:r>
              <a:rPr dirty="0" sz="1650" spc="-5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3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-4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50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9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enha</a:t>
            </a:r>
            <a:r>
              <a:rPr dirty="0" sz="1650" spc="2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2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-7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5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60" b="1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quali</a:t>
            </a:r>
            <a:r>
              <a:rPr dirty="0" sz="1650" spc="-4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dirty="0" sz="1650" spc="55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osp</a:t>
            </a:r>
            <a:r>
              <a:rPr dirty="0" sz="1650" spc="20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withi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6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am.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13495" y="8302983"/>
            <a:ext cx="2784475" cy="13449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2450" spc="-75" b="1">
                <a:solidFill>
                  <a:srgbClr val="FFFFFF"/>
                </a:solidFill>
                <a:latin typeface="Tahoma"/>
                <a:cs typeface="Tahoma"/>
              </a:rPr>
              <a:t>PAIN</a:t>
            </a:r>
            <a:endParaRPr sz="2450">
              <a:latin typeface="Tahoma"/>
              <a:cs typeface="Tahoma"/>
            </a:endParaRPr>
          </a:p>
          <a:p>
            <a:pPr algn="ctr" marL="12700" marR="5080">
              <a:lnSpc>
                <a:spcPts val="1900"/>
              </a:lnSpc>
              <a:spcBef>
                <a:spcPts val="1785"/>
              </a:spcBef>
            </a:pP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Reducing 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inﬂammation, 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1650" spc="-6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6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30" b="1">
                <a:solidFill>
                  <a:srgbClr val="FFFFFF"/>
                </a:solidFill>
                <a:latin typeface="Tahoma"/>
                <a:cs typeface="Tahoma"/>
              </a:rPr>
              <a:t>associa</a:t>
            </a:r>
            <a:r>
              <a:rPr dirty="0" sz="1650" spc="-6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2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7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wit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650" spc="-60" b="1">
                <a:solidFill>
                  <a:srgbClr val="FFFFFF"/>
                </a:solidFill>
                <a:latin typeface="Tahoma"/>
                <a:cs typeface="Tahoma"/>
              </a:rPr>
              <a:t>ain,  </a:t>
            </a:r>
            <a:r>
              <a:rPr dirty="0" sz="1650" spc="-85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1650" spc="-30" b="1">
                <a:solidFill>
                  <a:srgbClr val="FFFFFF"/>
                </a:solidFill>
                <a:latin typeface="Tahoma"/>
                <a:cs typeface="Tahoma"/>
              </a:rPr>
              <a:t>atigue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9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6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650" spc="-8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7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30" b="1">
                <a:solidFill>
                  <a:srgbClr val="FFFFFF"/>
                </a:solidFill>
                <a:latin typeface="Tahoma"/>
                <a:cs typeface="Tahoma"/>
              </a:rPr>
              <a:t>itation</a:t>
            </a:r>
            <a:endParaRPr sz="165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633255" y="6125467"/>
            <a:ext cx="14359890" cy="1790700"/>
            <a:chOff x="2633255" y="6125467"/>
            <a:chExt cx="14359890" cy="1790700"/>
          </a:xfrm>
        </p:grpSpPr>
        <p:sp>
          <p:nvSpPr>
            <p:cNvPr id="12" name="object 12"/>
            <p:cNvSpPr/>
            <p:nvPr/>
          </p:nvSpPr>
          <p:spPr>
            <a:xfrm>
              <a:off x="10943158" y="6462502"/>
              <a:ext cx="1665605" cy="1350645"/>
            </a:xfrm>
            <a:custGeom>
              <a:avLst/>
              <a:gdLst/>
              <a:ahLst/>
              <a:cxnLst/>
              <a:rect l="l" t="t" r="r" b="b"/>
              <a:pathLst>
                <a:path w="1665604" h="1350645">
                  <a:moveTo>
                    <a:pt x="387083" y="1325245"/>
                  </a:moveTo>
                  <a:lnTo>
                    <a:pt x="386511" y="1310449"/>
                  </a:lnTo>
                  <a:lnTo>
                    <a:pt x="378383" y="1292275"/>
                  </a:lnTo>
                  <a:lnTo>
                    <a:pt x="208864" y="1000937"/>
                  </a:lnTo>
                  <a:lnTo>
                    <a:pt x="161036" y="917346"/>
                  </a:lnTo>
                  <a:lnTo>
                    <a:pt x="139077" y="875487"/>
                  </a:lnTo>
                  <a:lnTo>
                    <a:pt x="120103" y="832688"/>
                  </a:lnTo>
                  <a:lnTo>
                    <a:pt x="104038" y="788962"/>
                  </a:lnTo>
                  <a:lnTo>
                    <a:pt x="90817" y="744347"/>
                  </a:lnTo>
                  <a:lnTo>
                    <a:pt x="80391" y="698868"/>
                  </a:lnTo>
                  <a:lnTo>
                    <a:pt x="72682" y="652551"/>
                  </a:lnTo>
                  <a:lnTo>
                    <a:pt x="67640" y="605434"/>
                  </a:lnTo>
                  <a:lnTo>
                    <a:pt x="65481" y="543712"/>
                  </a:lnTo>
                  <a:lnTo>
                    <a:pt x="65392" y="512876"/>
                  </a:lnTo>
                  <a:lnTo>
                    <a:pt x="65049" y="482028"/>
                  </a:lnTo>
                  <a:lnTo>
                    <a:pt x="62344" y="467817"/>
                  </a:lnTo>
                  <a:lnTo>
                    <a:pt x="55473" y="456717"/>
                  </a:lnTo>
                  <a:lnTo>
                    <a:pt x="45199" y="449541"/>
                  </a:lnTo>
                  <a:lnTo>
                    <a:pt x="32283" y="447128"/>
                  </a:lnTo>
                  <a:lnTo>
                    <a:pt x="21958" y="449008"/>
                  </a:lnTo>
                  <a:lnTo>
                    <a:pt x="13474" y="453732"/>
                  </a:lnTo>
                  <a:lnTo>
                    <a:pt x="6324" y="460489"/>
                  </a:lnTo>
                  <a:lnTo>
                    <a:pt x="0" y="468477"/>
                  </a:lnTo>
                  <a:lnTo>
                    <a:pt x="0" y="601853"/>
                  </a:lnTo>
                  <a:lnTo>
                    <a:pt x="3644" y="618858"/>
                  </a:lnTo>
                  <a:lnTo>
                    <a:pt x="5740" y="636079"/>
                  </a:lnTo>
                  <a:lnTo>
                    <a:pt x="17957" y="719264"/>
                  </a:lnTo>
                  <a:lnTo>
                    <a:pt x="29362" y="766991"/>
                  </a:lnTo>
                  <a:lnTo>
                    <a:pt x="43561" y="813739"/>
                  </a:lnTo>
                  <a:lnTo>
                    <a:pt x="60604" y="859485"/>
                  </a:lnTo>
                  <a:lnTo>
                    <a:pt x="80606" y="904189"/>
                  </a:lnTo>
                  <a:lnTo>
                    <a:pt x="103593" y="947813"/>
                  </a:lnTo>
                  <a:lnTo>
                    <a:pt x="151472" y="1031303"/>
                  </a:lnTo>
                  <a:lnTo>
                    <a:pt x="320611" y="1322641"/>
                  </a:lnTo>
                  <a:lnTo>
                    <a:pt x="344817" y="1350035"/>
                  </a:lnTo>
                  <a:lnTo>
                    <a:pt x="364337" y="1350035"/>
                  </a:lnTo>
                  <a:lnTo>
                    <a:pt x="379793" y="1337995"/>
                  </a:lnTo>
                  <a:lnTo>
                    <a:pt x="387083" y="1325245"/>
                  </a:lnTo>
                  <a:close/>
                </a:path>
                <a:path w="1665604" h="1350645">
                  <a:moveTo>
                    <a:pt x="741832" y="1102004"/>
                  </a:moveTo>
                  <a:lnTo>
                    <a:pt x="741489" y="945172"/>
                  </a:lnTo>
                  <a:lnTo>
                    <a:pt x="738301" y="899033"/>
                  </a:lnTo>
                  <a:lnTo>
                    <a:pt x="729132" y="854925"/>
                  </a:lnTo>
                  <a:lnTo>
                    <a:pt x="713816" y="813104"/>
                  </a:lnTo>
                  <a:lnTo>
                    <a:pt x="692188" y="773798"/>
                  </a:lnTo>
                  <a:lnTo>
                    <a:pt x="664070" y="737209"/>
                  </a:lnTo>
                  <a:lnTo>
                    <a:pt x="626491" y="696658"/>
                  </a:lnTo>
                  <a:lnTo>
                    <a:pt x="587692" y="657288"/>
                  </a:lnTo>
                  <a:lnTo>
                    <a:pt x="548055" y="618731"/>
                  </a:lnTo>
                  <a:lnTo>
                    <a:pt x="467804" y="542658"/>
                  </a:lnTo>
                  <a:lnTo>
                    <a:pt x="408025" y="513207"/>
                  </a:lnTo>
                  <a:lnTo>
                    <a:pt x="374891" y="513702"/>
                  </a:lnTo>
                  <a:lnTo>
                    <a:pt x="323697" y="532142"/>
                  </a:lnTo>
                  <a:lnTo>
                    <a:pt x="283210" y="573366"/>
                  </a:lnTo>
                  <a:lnTo>
                    <a:pt x="279349" y="564464"/>
                  </a:lnTo>
                  <a:lnTo>
                    <a:pt x="262166" y="513029"/>
                  </a:lnTo>
                  <a:lnTo>
                    <a:pt x="255295" y="474649"/>
                  </a:lnTo>
                  <a:lnTo>
                    <a:pt x="251929" y="435737"/>
                  </a:lnTo>
                  <a:lnTo>
                    <a:pt x="251117" y="396405"/>
                  </a:lnTo>
                  <a:lnTo>
                    <a:pt x="251282" y="340791"/>
                  </a:lnTo>
                  <a:lnTo>
                    <a:pt x="251256" y="229539"/>
                  </a:lnTo>
                  <a:lnTo>
                    <a:pt x="250926" y="173926"/>
                  </a:lnTo>
                  <a:lnTo>
                    <a:pt x="250304" y="118313"/>
                  </a:lnTo>
                  <a:lnTo>
                    <a:pt x="242531" y="77470"/>
                  </a:lnTo>
                  <a:lnTo>
                    <a:pt x="221780" y="43167"/>
                  </a:lnTo>
                  <a:lnTo>
                    <a:pt x="190042" y="17233"/>
                  </a:lnTo>
                  <a:lnTo>
                    <a:pt x="149301" y="1498"/>
                  </a:lnTo>
                  <a:lnTo>
                    <a:pt x="110020" y="0"/>
                  </a:lnTo>
                  <a:lnTo>
                    <a:pt x="71920" y="11658"/>
                  </a:lnTo>
                  <a:lnTo>
                    <a:pt x="38823" y="34632"/>
                  </a:lnTo>
                  <a:lnTo>
                    <a:pt x="14566" y="67132"/>
                  </a:lnTo>
                  <a:lnTo>
                    <a:pt x="10629" y="75425"/>
                  </a:lnTo>
                  <a:lnTo>
                    <a:pt x="0" y="100901"/>
                  </a:lnTo>
                  <a:lnTo>
                    <a:pt x="0" y="231025"/>
                  </a:lnTo>
                  <a:lnTo>
                    <a:pt x="876" y="231622"/>
                  </a:lnTo>
                  <a:lnTo>
                    <a:pt x="1943" y="232054"/>
                  </a:lnTo>
                  <a:lnTo>
                    <a:pt x="12712" y="243547"/>
                  </a:lnTo>
                  <a:lnTo>
                    <a:pt x="22720" y="249847"/>
                  </a:lnTo>
                  <a:lnTo>
                    <a:pt x="32956" y="251879"/>
                  </a:lnTo>
                  <a:lnTo>
                    <a:pt x="43802" y="249809"/>
                  </a:lnTo>
                  <a:lnTo>
                    <a:pt x="65049" y="211670"/>
                  </a:lnTo>
                  <a:lnTo>
                    <a:pt x="65125" y="125476"/>
                  </a:lnTo>
                  <a:lnTo>
                    <a:pt x="70154" y="100977"/>
                  </a:lnTo>
                  <a:lnTo>
                    <a:pt x="83362" y="81673"/>
                  </a:lnTo>
                  <a:lnTo>
                    <a:pt x="103085" y="69138"/>
                  </a:lnTo>
                  <a:lnTo>
                    <a:pt x="127622" y="64935"/>
                  </a:lnTo>
                  <a:lnTo>
                    <a:pt x="151003" y="69811"/>
                  </a:lnTo>
                  <a:lnTo>
                    <a:pt x="169316" y="82689"/>
                  </a:lnTo>
                  <a:lnTo>
                    <a:pt x="181279" y="102374"/>
                  </a:lnTo>
                  <a:lnTo>
                    <a:pt x="185623" y="127673"/>
                  </a:lnTo>
                  <a:lnTo>
                    <a:pt x="185813" y="422046"/>
                  </a:lnTo>
                  <a:lnTo>
                    <a:pt x="188201" y="469036"/>
                  </a:lnTo>
                  <a:lnTo>
                    <a:pt x="195173" y="514565"/>
                  </a:lnTo>
                  <a:lnTo>
                    <a:pt x="206832" y="558571"/>
                  </a:lnTo>
                  <a:lnTo>
                    <a:pt x="223278" y="600964"/>
                  </a:lnTo>
                  <a:lnTo>
                    <a:pt x="244652" y="641692"/>
                  </a:lnTo>
                  <a:lnTo>
                    <a:pt x="271043" y="680669"/>
                  </a:lnTo>
                  <a:lnTo>
                    <a:pt x="299389" y="715746"/>
                  </a:lnTo>
                  <a:lnTo>
                    <a:pt x="329196" y="749579"/>
                  </a:lnTo>
                  <a:lnTo>
                    <a:pt x="359613" y="782942"/>
                  </a:lnTo>
                  <a:lnTo>
                    <a:pt x="389724" y="816546"/>
                  </a:lnTo>
                  <a:lnTo>
                    <a:pt x="427926" y="859790"/>
                  </a:lnTo>
                  <a:lnTo>
                    <a:pt x="466585" y="902639"/>
                  </a:lnTo>
                  <a:lnTo>
                    <a:pt x="477596" y="911161"/>
                  </a:lnTo>
                  <a:lnTo>
                    <a:pt x="489762" y="914692"/>
                  </a:lnTo>
                  <a:lnTo>
                    <a:pt x="501967" y="913257"/>
                  </a:lnTo>
                  <a:lnTo>
                    <a:pt x="513080" y="906868"/>
                  </a:lnTo>
                  <a:lnTo>
                    <a:pt x="521004" y="896747"/>
                  </a:lnTo>
                  <a:lnTo>
                    <a:pt x="524141" y="884986"/>
                  </a:lnTo>
                  <a:lnTo>
                    <a:pt x="522363" y="872566"/>
                  </a:lnTo>
                  <a:lnTo>
                    <a:pt x="515581" y="860488"/>
                  </a:lnTo>
                  <a:lnTo>
                    <a:pt x="510667" y="854544"/>
                  </a:lnTo>
                  <a:lnTo>
                    <a:pt x="349326" y="673265"/>
                  </a:lnTo>
                  <a:lnTo>
                    <a:pt x="335241" y="646163"/>
                  </a:lnTo>
                  <a:lnTo>
                    <a:pt x="335838" y="618058"/>
                  </a:lnTo>
                  <a:lnTo>
                    <a:pt x="349669" y="594233"/>
                  </a:lnTo>
                  <a:lnTo>
                    <a:pt x="375234" y="579996"/>
                  </a:lnTo>
                  <a:lnTo>
                    <a:pt x="393192" y="578370"/>
                  </a:lnTo>
                  <a:lnTo>
                    <a:pt x="409346" y="582244"/>
                  </a:lnTo>
                  <a:lnTo>
                    <a:pt x="424053" y="590575"/>
                  </a:lnTo>
                  <a:lnTo>
                    <a:pt x="437667" y="602361"/>
                  </a:lnTo>
                  <a:lnTo>
                    <a:pt x="513168" y="677481"/>
                  </a:lnTo>
                  <a:lnTo>
                    <a:pt x="551167" y="714806"/>
                  </a:lnTo>
                  <a:lnTo>
                    <a:pt x="589483" y="751789"/>
                  </a:lnTo>
                  <a:lnTo>
                    <a:pt x="621411" y="787260"/>
                  </a:lnTo>
                  <a:lnTo>
                    <a:pt x="645998" y="825677"/>
                  </a:lnTo>
                  <a:lnTo>
                    <a:pt x="663371" y="867092"/>
                  </a:lnTo>
                  <a:lnTo>
                    <a:pt x="673608" y="911542"/>
                  </a:lnTo>
                  <a:lnTo>
                    <a:pt x="676821" y="959091"/>
                  </a:lnTo>
                  <a:lnTo>
                    <a:pt x="676605" y="1008811"/>
                  </a:lnTo>
                  <a:lnTo>
                    <a:pt x="676605" y="1319237"/>
                  </a:lnTo>
                  <a:lnTo>
                    <a:pt x="678294" y="1324762"/>
                  </a:lnTo>
                  <a:lnTo>
                    <a:pt x="683742" y="1335417"/>
                  </a:lnTo>
                  <a:lnTo>
                    <a:pt x="692175" y="1342847"/>
                  </a:lnTo>
                  <a:lnTo>
                    <a:pt x="702894" y="1346733"/>
                  </a:lnTo>
                  <a:lnTo>
                    <a:pt x="715149" y="1346733"/>
                  </a:lnTo>
                  <a:lnTo>
                    <a:pt x="726033" y="1342796"/>
                  </a:lnTo>
                  <a:lnTo>
                    <a:pt x="734390" y="1335201"/>
                  </a:lnTo>
                  <a:lnTo>
                    <a:pt x="739736" y="1324457"/>
                  </a:lnTo>
                  <a:lnTo>
                    <a:pt x="741629" y="1311122"/>
                  </a:lnTo>
                  <a:lnTo>
                    <a:pt x="741832" y="1102004"/>
                  </a:lnTo>
                  <a:close/>
                </a:path>
                <a:path w="1665604" h="1350645">
                  <a:moveTo>
                    <a:pt x="1665516" y="107403"/>
                  </a:moveTo>
                  <a:lnTo>
                    <a:pt x="1664538" y="106184"/>
                  </a:lnTo>
                  <a:lnTo>
                    <a:pt x="1662988" y="105105"/>
                  </a:lnTo>
                  <a:lnTo>
                    <a:pt x="1662684" y="103746"/>
                  </a:lnTo>
                  <a:lnTo>
                    <a:pt x="1645450" y="58915"/>
                  </a:lnTo>
                  <a:lnTo>
                    <a:pt x="1617383" y="26289"/>
                  </a:lnTo>
                  <a:lnTo>
                    <a:pt x="1579232" y="6489"/>
                  </a:lnTo>
                  <a:lnTo>
                    <a:pt x="1531772" y="127"/>
                  </a:lnTo>
                  <a:lnTo>
                    <a:pt x="1489887" y="9436"/>
                  </a:lnTo>
                  <a:lnTo>
                    <a:pt x="1453172" y="33540"/>
                  </a:lnTo>
                  <a:lnTo>
                    <a:pt x="1426654" y="68110"/>
                  </a:lnTo>
                  <a:lnTo>
                    <a:pt x="1415300" y="108813"/>
                  </a:lnTo>
                  <a:lnTo>
                    <a:pt x="1413713" y="156921"/>
                  </a:lnTo>
                  <a:lnTo>
                    <a:pt x="1413306" y="205041"/>
                  </a:lnTo>
                  <a:lnTo>
                    <a:pt x="1413878" y="301294"/>
                  </a:lnTo>
                  <a:lnTo>
                    <a:pt x="1413789" y="416826"/>
                  </a:lnTo>
                  <a:lnTo>
                    <a:pt x="1408671" y="484022"/>
                  </a:lnTo>
                  <a:lnTo>
                    <a:pt x="1398739" y="528929"/>
                  </a:lnTo>
                  <a:lnTo>
                    <a:pt x="1381772" y="572846"/>
                  </a:lnTo>
                  <a:lnTo>
                    <a:pt x="1373403" y="562330"/>
                  </a:lnTo>
                  <a:lnTo>
                    <a:pt x="1365605" y="552983"/>
                  </a:lnTo>
                  <a:lnTo>
                    <a:pt x="1326781" y="524306"/>
                  </a:lnTo>
                  <a:lnTo>
                    <a:pt x="1281061" y="513118"/>
                  </a:lnTo>
                  <a:lnTo>
                    <a:pt x="1234655" y="519874"/>
                  </a:lnTo>
                  <a:lnTo>
                    <a:pt x="1193825" y="545071"/>
                  </a:lnTo>
                  <a:lnTo>
                    <a:pt x="1120838" y="615569"/>
                  </a:lnTo>
                  <a:lnTo>
                    <a:pt x="1084618" y="651090"/>
                  </a:lnTo>
                  <a:lnTo>
                    <a:pt x="1048715" y="686917"/>
                  </a:lnTo>
                  <a:lnTo>
                    <a:pt x="1013231" y="723150"/>
                  </a:lnTo>
                  <a:lnTo>
                    <a:pt x="981443" y="761174"/>
                  </a:lnTo>
                  <a:lnTo>
                    <a:pt x="956576" y="802271"/>
                  </a:lnTo>
                  <a:lnTo>
                    <a:pt x="938695" y="846340"/>
                  </a:lnTo>
                  <a:lnTo>
                    <a:pt x="927836" y="893254"/>
                  </a:lnTo>
                  <a:lnTo>
                    <a:pt x="924064" y="942924"/>
                  </a:lnTo>
                  <a:lnTo>
                    <a:pt x="923899" y="997394"/>
                  </a:lnTo>
                  <a:lnTo>
                    <a:pt x="923836" y="1305166"/>
                  </a:lnTo>
                  <a:lnTo>
                    <a:pt x="924140" y="1316951"/>
                  </a:lnTo>
                  <a:lnTo>
                    <a:pt x="949464" y="1346708"/>
                  </a:lnTo>
                  <a:lnTo>
                    <a:pt x="960920" y="1346911"/>
                  </a:lnTo>
                  <a:lnTo>
                    <a:pt x="970927" y="1343787"/>
                  </a:lnTo>
                  <a:lnTo>
                    <a:pt x="979271" y="1337538"/>
                  </a:lnTo>
                  <a:lnTo>
                    <a:pt x="985748" y="1328369"/>
                  </a:lnTo>
                  <a:lnTo>
                    <a:pt x="989482" y="1321130"/>
                  </a:lnTo>
                  <a:lnTo>
                    <a:pt x="988834" y="1313662"/>
                  </a:lnTo>
                  <a:lnTo>
                    <a:pt x="988847" y="950023"/>
                  </a:lnTo>
                  <a:lnTo>
                    <a:pt x="993787" y="896543"/>
                  </a:lnTo>
                  <a:lnTo>
                    <a:pt x="1008532" y="847102"/>
                  </a:lnTo>
                  <a:lnTo>
                    <a:pt x="1033119" y="801763"/>
                  </a:lnTo>
                  <a:lnTo>
                    <a:pt x="1067562" y="760577"/>
                  </a:lnTo>
                  <a:lnTo>
                    <a:pt x="1100353" y="728078"/>
                  </a:lnTo>
                  <a:lnTo>
                    <a:pt x="1231976" y="598487"/>
                  </a:lnTo>
                  <a:lnTo>
                    <a:pt x="1274140" y="578421"/>
                  </a:lnTo>
                  <a:lnTo>
                    <a:pt x="1295476" y="581634"/>
                  </a:lnTo>
                  <a:lnTo>
                    <a:pt x="1314640" y="593775"/>
                  </a:lnTo>
                  <a:lnTo>
                    <a:pt x="1327454" y="612140"/>
                  </a:lnTo>
                  <a:lnTo>
                    <a:pt x="1331404" y="633247"/>
                  </a:lnTo>
                  <a:lnTo>
                    <a:pt x="1326553" y="655294"/>
                  </a:lnTo>
                  <a:lnTo>
                    <a:pt x="1312926" y="676503"/>
                  </a:lnTo>
                  <a:lnTo>
                    <a:pt x="1152982" y="856094"/>
                  </a:lnTo>
                  <a:lnTo>
                    <a:pt x="1144193" y="869416"/>
                  </a:lnTo>
                  <a:lnTo>
                    <a:pt x="1141044" y="882777"/>
                  </a:lnTo>
                  <a:lnTo>
                    <a:pt x="1143508" y="895362"/>
                  </a:lnTo>
                  <a:lnTo>
                    <a:pt x="1151623" y="906335"/>
                  </a:lnTo>
                  <a:lnTo>
                    <a:pt x="1163358" y="913320"/>
                  </a:lnTo>
                  <a:lnTo>
                    <a:pt x="1176172" y="914552"/>
                  </a:lnTo>
                  <a:lnTo>
                    <a:pt x="1189164" y="910056"/>
                  </a:lnTo>
                  <a:lnTo>
                    <a:pt x="1201458" y="899845"/>
                  </a:lnTo>
                  <a:lnTo>
                    <a:pt x="1300568" y="788263"/>
                  </a:lnTo>
                  <a:lnTo>
                    <a:pt x="1366850" y="714057"/>
                  </a:lnTo>
                  <a:lnTo>
                    <a:pt x="1397558" y="676236"/>
                  </a:lnTo>
                  <a:lnTo>
                    <a:pt x="1423225" y="636587"/>
                  </a:lnTo>
                  <a:lnTo>
                    <a:pt x="1443951" y="595134"/>
                  </a:lnTo>
                  <a:lnTo>
                    <a:pt x="1459826" y="551878"/>
                  </a:lnTo>
                  <a:lnTo>
                    <a:pt x="1470914" y="506831"/>
                  </a:lnTo>
                  <a:lnTo>
                    <a:pt x="1477314" y="460006"/>
                  </a:lnTo>
                  <a:lnTo>
                    <a:pt x="1479118" y="411416"/>
                  </a:lnTo>
                  <a:lnTo>
                    <a:pt x="1478813" y="364794"/>
                  </a:lnTo>
                  <a:lnTo>
                    <a:pt x="1478737" y="318185"/>
                  </a:lnTo>
                  <a:lnTo>
                    <a:pt x="1479054" y="131711"/>
                  </a:lnTo>
                  <a:lnTo>
                    <a:pt x="1491754" y="87503"/>
                  </a:lnTo>
                  <a:lnTo>
                    <a:pt x="1534287" y="64490"/>
                  </a:lnTo>
                  <a:lnTo>
                    <a:pt x="1550276" y="65481"/>
                  </a:lnTo>
                  <a:lnTo>
                    <a:pt x="1592694" y="95872"/>
                  </a:lnTo>
                  <a:lnTo>
                    <a:pt x="1600682" y="392366"/>
                  </a:lnTo>
                  <a:lnTo>
                    <a:pt x="1600238" y="549084"/>
                  </a:lnTo>
                  <a:lnTo>
                    <a:pt x="1598053" y="602602"/>
                  </a:lnTo>
                  <a:lnTo>
                    <a:pt x="1592186" y="655485"/>
                  </a:lnTo>
                  <a:lnTo>
                    <a:pt x="1582699" y="707771"/>
                  </a:lnTo>
                  <a:lnTo>
                    <a:pt x="1569669" y="759460"/>
                  </a:lnTo>
                  <a:lnTo>
                    <a:pt x="1553159" y="810552"/>
                  </a:lnTo>
                  <a:lnTo>
                    <a:pt x="1531759" y="862482"/>
                  </a:lnTo>
                  <a:lnTo>
                    <a:pt x="1506651" y="912418"/>
                  </a:lnTo>
                  <a:lnTo>
                    <a:pt x="1479296" y="961174"/>
                  </a:lnTo>
                  <a:lnTo>
                    <a:pt x="1349260" y="1185037"/>
                  </a:lnTo>
                  <a:lnTo>
                    <a:pt x="1344523" y="1195451"/>
                  </a:lnTo>
                  <a:lnTo>
                    <a:pt x="1364030" y="1235760"/>
                  </a:lnTo>
                  <a:lnTo>
                    <a:pt x="1379118" y="1237373"/>
                  </a:lnTo>
                  <a:lnTo>
                    <a:pt x="1393888" y="1230782"/>
                  </a:lnTo>
                  <a:lnTo>
                    <a:pt x="1482559" y="1085900"/>
                  </a:lnTo>
                  <a:lnTo>
                    <a:pt x="1532978" y="998766"/>
                  </a:lnTo>
                  <a:lnTo>
                    <a:pt x="1557934" y="955052"/>
                  </a:lnTo>
                  <a:lnTo>
                    <a:pt x="1581873" y="909751"/>
                  </a:lnTo>
                  <a:lnTo>
                    <a:pt x="1602828" y="863384"/>
                  </a:lnTo>
                  <a:lnTo>
                    <a:pt x="1620748" y="815949"/>
                  </a:lnTo>
                  <a:lnTo>
                    <a:pt x="1635607" y="767473"/>
                  </a:lnTo>
                  <a:lnTo>
                    <a:pt x="1647355" y="717931"/>
                  </a:lnTo>
                  <a:lnTo>
                    <a:pt x="1655953" y="667321"/>
                  </a:lnTo>
                  <a:lnTo>
                    <a:pt x="1665516" y="595350"/>
                  </a:lnTo>
                  <a:lnTo>
                    <a:pt x="1665516" y="107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20875" y="7747574"/>
              <a:ext cx="64136" cy="649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3166" y="6780243"/>
              <a:ext cx="64895" cy="6407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783806" y="6125470"/>
              <a:ext cx="5269230" cy="1790700"/>
            </a:xfrm>
            <a:custGeom>
              <a:avLst/>
              <a:gdLst/>
              <a:ahLst/>
              <a:cxnLst/>
              <a:rect l="l" t="t" r="r" b="b"/>
              <a:pathLst>
                <a:path w="5269230" h="1790700">
                  <a:moveTo>
                    <a:pt x="447370" y="1790522"/>
                  </a:moveTo>
                  <a:lnTo>
                    <a:pt x="447294" y="1441132"/>
                  </a:lnTo>
                  <a:lnTo>
                    <a:pt x="444347" y="1395209"/>
                  </a:lnTo>
                  <a:lnTo>
                    <a:pt x="437680" y="1349654"/>
                  </a:lnTo>
                  <a:lnTo>
                    <a:pt x="426173" y="1294765"/>
                  </a:lnTo>
                  <a:lnTo>
                    <a:pt x="410718" y="1241082"/>
                  </a:lnTo>
                  <a:lnTo>
                    <a:pt x="392506" y="1188250"/>
                  </a:lnTo>
                  <a:lnTo>
                    <a:pt x="372745" y="1135900"/>
                  </a:lnTo>
                  <a:lnTo>
                    <a:pt x="360108" y="1113218"/>
                  </a:lnTo>
                  <a:lnTo>
                    <a:pt x="351053" y="1113383"/>
                  </a:lnTo>
                  <a:lnTo>
                    <a:pt x="335559" y="1119098"/>
                  </a:lnTo>
                  <a:lnTo>
                    <a:pt x="330708" y="1121054"/>
                  </a:lnTo>
                  <a:lnTo>
                    <a:pt x="325996" y="1123391"/>
                  </a:lnTo>
                  <a:lnTo>
                    <a:pt x="311937" y="1127747"/>
                  </a:lnTo>
                  <a:lnTo>
                    <a:pt x="309321" y="1131811"/>
                  </a:lnTo>
                  <a:lnTo>
                    <a:pt x="313804" y="1141501"/>
                  </a:lnTo>
                  <a:lnTo>
                    <a:pt x="319201" y="1153845"/>
                  </a:lnTo>
                  <a:lnTo>
                    <a:pt x="333705" y="1191641"/>
                  </a:lnTo>
                  <a:lnTo>
                    <a:pt x="351383" y="1240523"/>
                  </a:lnTo>
                  <a:lnTo>
                    <a:pt x="366852" y="1289939"/>
                  </a:lnTo>
                  <a:lnTo>
                    <a:pt x="379209" y="1340040"/>
                  </a:lnTo>
                  <a:lnTo>
                    <a:pt x="387578" y="1390980"/>
                  </a:lnTo>
                  <a:lnTo>
                    <a:pt x="391083" y="1442897"/>
                  </a:lnTo>
                  <a:lnTo>
                    <a:pt x="391642" y="1492542"/>
                  </a:lnTo>
                  <a:lnTo>
                    <a:pt x="391909" y="1542199"/>
                  </a:lnTo>
                  <a:lnTo>
                    <a:pt x="391947" y="1591868"/>
                  </a:lnTo>
                  <a:lnTo>
                    <a:pt x="391414" y="1790522"/>
                  </a:lnTo>
                  <a:lnTo>
                    <a:pt x="447370" y="1790522"/>
                  </a:lnTo>
                  <a:close/>
                </a:path>
                <a:path w="5269230" h="1790700">
                  <a:moveTo>
                    <a:pt x="950810" y="425272"/>
                  </a:moveTo>
                  <a:lnTo>
                    <a:pt x="948309" y="408368"/>
                  </a:lnTo>
                  <a:lnTo>
                    <a:pt x="940409" y="397154"/>
                  </a:lnTo>
                  <a:lnTo>
                    <a:pt x="927582" y="392049"/>
                  </a:lnTo>
                  <a:lnTo>
                    <a:pt x="910247" y="393369"/>
                  </a:lnTo>
                  <a:lnTo>
                    <a:pt x="893114" y="398068"/>
                  </a:lnTo>
                  <a:lnTo>
                    <a:pt x="893114" y="457987"/>
                  </a:lnTo>
                  <a:lnTo>
                    <a:pt x="892644" y="467741"/>
                  </a:lnTo>
                  <a:lnTo>
                    <a:pt x="889165" y="521944"/>
                  </a:lnTo>
                  <a:lnTo>
                    <a:pt x="883602" y="575792"/>
                  </a:lnTo>
                  <a:lnTo>
                    <a:pt x="875258" y="629170"/>
                  </a:lnTo>
                  <a:lnTo>
                    <a:pt x="863460" y="681964"/>
                  </a:lnTo>
                  <a:lnTo>
                    <a:pt x="847521" y="734072"/>
                  </a:lnTo>
                  <a:lnTo>
                    <a:pt x="826630" y="778281"/>
                  </a:lnTo>
                  <a:lnTo>
                    <a:pt x="798347" y="816102"/>
                  </a:lnTo>
                  <a:lnTo>
                    <a:pt x="763828" y="848474"/>
                  </a:lnTo>
                  <a:lnTo>
                    <a:pt x="724204" y="876312"/>
                  </a:lnTo>
                  <a:lnTo>
                    <a:pt x="681228" y="899680"/>
                  </a:lnTo>
                  <a:lnTo>
                    <a:pt x="635952" y="918222"/>
                  </a:lnTo>
                  <a:lnTo>
                    <a:pt x="588276" y="932421"/>
                  </a:lnTo>
                  <a:lnTo>
                    <a:pt x="537794" y="942860"/>
                  </a:lnTo>
                  <a:lnTo>
                    <a:pt x="544880" y="930694"/>
                  </a:lnTo>
                  <a:lnTo>
                    <a:pt x="557695" y="908697"/>
                  </a:lnTo>
                  <a:lnTo>
                    <a:pt x="575881" y="875042"/>
                  </a:lnTo>
                  <a:lnTo>
                    <a:pt x="606145" y="806996"/>
                  </a:lnTo>
                  <a:lnTo>
                    <a:pt x="627634" y="739165"/>
                  </a:lnTo>
                  <a:lnTo>
                    <a:pt x="639953" y="669036"/>
                  </a:lnTo>
                  <a:lnTo>
                    <a:pt x="643801" y="650062"/>
                  </a:lnTo>
                  <a:lnTo>
                    <a:pt x="660730" y="615924"/>
                  </a:lnTo>
                  <a:lnTo>
                    <a:pt x="705573" y="560184"/>
                  </a:lnTo>
                  <a:lnTo>
                    <a:pt x="724192" y="544182"/>
                  </a:lnTo>
                  <a:lnTo>
                    <a:pt x="744080" y="527088"/>
                  </a:lnTo>
                  <a:lnTo>
                    <a:pt x="786561" y="499872"/>
                  </a:lnTo>
                  <a:lnTo>
                    <a:pt x="832408" y="477647"/>
                  </a:lnTo>
                  <a:lnTo>
                    <a:pt x="880999" y="459511"/>
                  </a:lnTo>
                  <a:lnTo>
                    <a:pt x="888898" y="456907"/>
                  </a:lnTo>
                  <a:lnTo>
                    <a:pt x="893114" y="457987"/>
                  </a:lnTo>
                  <a:lnTo>
                    <a:pt x="893114" y="398068"/>
                  </a:lnTo>
                  <a:lnTo>
                    <a:pt x="814044" y="423824"/>
                  </a:lnTo>
                  <a:lnTo>
                    <a:pt x="769112" y="444830"/>
                  </a:lnTo>
                  <a:lnTo>
                    <a:pt x="726605" y="470268"/>
                  </a:lnTo>
                  <a:lnTo>
                    <a:pt x="686777" y="500595"/>
                  </a:lnTo>
                  <a:lnTo>
                    <a:pt x="649795" y="536333"/>
                  </a:lnTo>
                  <a:lnTo>
                    <a:pt x="645248" y="544182"/>
                  </a:lnTo>
                  <a:lnTo>
                    <a:pt x="636117" y="540727"/>
                  </a:lnTo>
                  <a:lnTo>
                    <a:pt x="636841" y="535597"/>
                  </a:lnTo>
                  <a:lnTo>
                    <a:pt x="636117" y="531660"/>
                  </a:lnTo>
                  <a:lnTo>
                    <a:pt x="623811" y="478116"/>
                  </a:lnTo>
                  <a:lnTo>
                    <a:pt x="607199" y="426580"/>
                  </a:lnTo>
                  <a:lnTo>
                    <a:pt x="587298" y="379006"/>
                  </a:lnTo>
                  <a:lnTo>
                    <a:pt x="587298" y="602145"/>
                  </a:lnTo>
                  <a:lnTo>
                    <a:pt x="586943" y="609155"/>
                  </a:lnTo>
                  <a:lnTo>
                    <a:pt x="583501" y="663905"/>
                  </a:lnTo>
                  <a:lnTo>
                    <a:pt x="575741" y="710196"/>
                  </a:lnTo>
                  <a:lnTo>
                    <a:pt x="563943" y="755103"/>
                  </a:lnTo>
                  <a:lnTo>
                    <a:pt x="548373" y="798728"/>
                  </a:lnTo>
                  <a:lnTo>
                    <a:pt x="529310" y="841146"/>
                  </a:lnTo>
                  <a:lnTo>
                    <a:pt x="507009" y="882472"/>
                  </a:lnTo>
                  <a:lnTo>
                    <a:pt x="481761" y="922794"/>
                  </a:lnTo>
                  <a:lnTo>
                    <a:pt x="476478" y="930694"/>
                  </a:lnTo>
                  <a:lnTo>
                    <a:pt x="473659" y="930122"/>
                  </a:lnTo>
                  <a:lnTo>
                    <a:pt x="468630" y="922578"/>
                  </a:lnTo>
                  <a:lnTo>
                    <a:pt x="441185" y="878281"/>
                  </a:lnTo>
                  <a:lnTo>
                    <a:pt x="417182" y="832586"/>
                  </a:lnTo>
                  <a:lnTo>
                    <a:pt x="413956" y="825017"/>
                  </a:lnTo>
                  <a:lnTo>
                    <a:pt x="413956" y="944092"/>
                  </a:lnTo>
                  <a:lnTo>
                    <a:pt x="363855" y="932649"/>
                  </a:lnTo>
                  <a:lnTo>
                    <a:pt x="315925" y="918210"/>
                  </a:lnTo>
                  <a:lnTo>
                    <a:pt x="270510" y="900023"/>
                  </a:lnTo>
                  <a:lnTo>
                    <a:pt x="227723" y="877252"/>
                  </a:lnTo>
                  <a:lnTo>
                    <a:pt x="187858" y="849147"/>
                  </a:lnTo>
                  <a:lnTo>
                    <a:pt x="151142" y="814920"/>
                  </a:lnTo>
                  <a:lnTo>
                    <a:pt x="126720" y="783107"/>
                  </a:lnTo>
                  <a:lnTo>
                    <a:pt x="108559" y="748322"/>
                  </a:lnTo>
                  <a:lnTo>
                    <a:pt x="95097" y="711377"/>
                  </a:lnTo>
                  <a:lnTo>
                    <a:pt x="84785" y="673074"/>
                  </a:lnTo>
                  <a:lnTo>
                    <a:pt x="74422" y="623798"/>
                  </a:lnTo>
                  <a:lnTo>
                    <a:pt x="66675" y="574141"/>
                  </a:lnTo>
                  <a:lnTo>
                    <a:pt x="61328" y="523951"/>
                  </a:lnTo>
                  <a:lnTo>
                    <a:pt x="58280" y="474802"/>
                  </a:lnTo>
                  <a:lnTo>
                    <a:pt x="58394" y="467741"/>
                  </a:lnTo>
                  <a:lnTo>
                    <a:pt x="58458" y="465582"/>
                  </a:lnTo>
                  <a:lnTo>
                    <a:pt x="60604" y="460590"/>
                  </a:lnTo>
                  <a:lnTo>
                    <a:pt x="65620" y="458990"/>
                  </a:lnTo>
                  <a:lnTo>
                    <a:pt x="74434" y="460946"/>
                  </a:lnTo>
                  <a:lnTo>
                    <a:pt x="125704" y="480974"/>
                  </a:lnTo>
                  <a:lnTo>
                    <a:pt x="173570" y="505637"/>
                  </a:lnTo>
                  <a:lnTo>
                    <a:pt x="217411" y="535863"/>
                  </a:lnTo>
                  <a:lnTo>
                    <a:pt x="256628" y="572617"/>
                  </a:lnTo>
                  <a:lnTo>
                    <a:pt x="290626" y="616851"/>
                  </a:lnTo>
                  <a:lnTo>
                    <a:pt x="307936" y="661416"/>
                  </a:lnTo>
                  <a:lnTo>
                    <a:pt x="316077" y="707948"/>
                  </a:lnTo>
                  <a:lnTo>
                    <a:pt x="327101" y="754189"/>
                  </a:lnTo>
                  <a:lnTo>
                    <a:pt x="341591" y="799096"/>
                  </a:lnTo>
                  <a:lnTo>
                    <a:pt x="359295" y="842708"/>
                  </a:lnTo>
                  <a:lnTo>
                    <a:pt x="380009" y="885139"/>
                  </a:lnTo>
                  <a:lnTo>
                    <a:pt x="403491" y="926439"/>
                  </a:lnTo>
                  <a:lnTo>
                    <a:pt x="406158" y="930821"/>
                  </a:lnTo>
                  <a:lnTo>
                    <a:pt x="408724" y="935253"/>
                  </a:lnTo>
                  <a:lnTo>
                    <a:pt x="413956" y="944092"/>
                  </a:lnTo>
                  <a:lnTo>
                    <a:pt x="413956" y="825017"/>
                  </a:lnTo>
                  <a:lnTo>
                    <a:pt x="397052" y="785279"/>
                  </a:lnTo>
                  <a:lnTo>
                    <a:pt x="381215" y="736180"/>
                  </a:lnTo>
                  <a:lnTo>
                    <a:pt x="370116" y="685063"/>
                  </a:lnTo>
                  <a:lnTo>
                    <a:pt x="364655" y="633374"/>
                  </a:lnTo>
                  <a:lnTo>
                    <a:pt x="365290" y="583285"/>
                  </a:lnTo>
                  <a:lnTo>
                    <a:pt x="370370" y="543420"/>
                  </a:lnTo>
                  <a:lnTo>
                    <a:pt x="382752" y="487413"/>
                  </a:lnTo>
                  <a:lnTo>
                    <a:pt x="398576" y="441337"/>
                  </a:lnTo>
                  <a:lnTo>
                    <a:pt x="418465" y="396316"/>
                  </a:lnTo>
                  <a:lnTo>
                    <a:pt x="441883" y="352209"/>
                  </a:lnTo>
                  <a:lnTo>
                    <a:pt x="468337" y="308889"/>
                  </a:lnTo>
                  <a:lnTo>
                    <a:pt x="473951" y="300228"/>
                  </a:lnTo>
                  <a:lnTo>
                    <a:pt x="477126" y="300837"/>
                  </a:lnTo>
                  <a:lnTo>
                    <a:pt x="508127" y="350151"/>
                  </a:lnTo>
                  <a:lnTo>
                    <a:pt x="530707" y="392188"/>
                  </a:lnTo>
                  <a:lnTo>
                    <a:pt x="550011" y="435483"/>
                  </a:lnTo>
                  <a:lnTo>
                    <a:pt x="565632" y="480174"/>
                  </a:lnTo>
                  <a:lnTo>
                    <a:pt x="577151" y="526440"/>
                  </a:lnTo>
                  <a:lnTo>
                    <a:pt x="584187" y="574433"/>
                  </a:lnTo>
                  <a:lnTo>
                    <a:pt x="584847" y="581367"/>
                  </a:lnTo>
                  <a:lnTo>
                    <a:pt x="586371" y="588251"/>
                  </a:lnTo>
                  <a:lnTo>
                    <a:pt x="587298" y="602145"/>
                  </a:lnTo>
                  <a:lnTo>
                    <a:pt x="587298" y="379006"/>
                  </a:lnTo>
                  <a:lnTo>
                    <a:pt x="561708" y="329133"/>
                  </a:lnTo>
                  <a:lnTo>
                    <a:pt x="533196" y="283070"/>
                  </a:lnTo>
                  <a:lnTo>
                    <a:pt x="501078" y="238683"/>
                  </a:lnTo>
                  <a:lnTo>
                    <a:pt x="475094" y="223202"/>
                  </a:lnTo>
                  <a:lnTo>
                    <a:pt x="461746" y="227215"/>
                  </a:lnTo>
                  <a:lnTo>
                    <a:pt x="417449" y="282905"/>
                  </a:lnTo>
                  <a:lnTo>
                    <a:pt x="389343" y="328485"/>
                  </a:lnTo>
                  <a:lnTo>
                    <a:pt x="364858" y="375907"/>
                  </a:lnTo>
                  <a:lnTo>
                    <a:pt x="344157" y="425272"/>
                  </a:lnTo>
                  <a:lnTo>
                    <a:pt x="327406" y="476643"/>
                  </a:lnTo>
                  <a:lnTo>
                    <a:pt x="314883" y="527202"/>
                  </a:lnTo>
                  <a:lnTo>
                    <a:pt x="311023" y="543420"/>
                  </a:lnTo>
                  <a:lnTo>
                    <a:pt x="309473" y="543064"/>
                  </a:lnTo>
                  <a:lnTo>
                    <a:pt x="309156" y="542988"/>
                  </a:lnTo>
                  <a:lnTo>
                    <a:pt x="307784" y="543064"/>
                  </a:lnTo>
                  <a:lnTo>
                    <a:pt x="304838" y="540550"/>
                  </a:lnTo>
                  <a:lnTo>
                    <a:pt x="302793" y="538467"/>
                  </a:lnTo>
                  <a:lnTo>
                    <a:pt x="300748" y="536257"/>
                  </a:lnTo>
                  <a:lnTo>
                    <a:pt x="263753" y="500405"/>
                  </a:lnTo>
                  <a:lnTo>
                    <a:pt x="223685" y="469938"/>
                  </a:lnTo>
                  <a:lnTo>
                    <a:pt x="180886" y="444436"/>
                  </a:lnTo>
                  <a:lnTo>
                    <a:pt x="135636" y="423405"/>
                  </a:lnTo>
                  <a:lnTo>
                    <a:pt x="88226" y="406349"/>
                  </a:lnTo>
                  <a:lnTo>
                    <a:pt x="38925" y="392772"/>
                  </a:lnTo>
                  <a:lnTo>
                    <a:pt x="22771" y="391782"/>
                  </a:lnTo>
                  <a:lnTo>
                    <a:pt x="10477" y="396976"/>
                  </a:lnTo>
                  <a:lnTo>
                    <a:pt x="2667" y="407758"/>
                  </a:lnTo>
                  <a:lnTo>
                    <a:pt x="0" y="423405"/>
                  </a:lnTo>
                  <a:lnTo>
                    <a:pt x="50" y="426580"/>
                  </a:lnTo>
                  <a:lnTo>
                    <a:pt x="1155" y="473837"/>
                  </a:lnTo>
                  <a:lnTo>
                    <a:pt x="4495" y="527202"/>
                  </a:lnTo>
                  <a:lnTo>
                    <a:pt x="10033" y="578662"/>
                  </a:lnTo>
                  <a:lnTo>
                    <a:pt x="17945" y="629856"/>
                  </a:lnTo>
                  <a:lnTo>
                    <a:pt x="28409" y="680732"/>
                  </a:lnTo>
                  <a:lnTo>
                    <a:pt x="40246" y="725919"/>
                  </a:lnTo>
                  <a:lnTo>
                    <a:pt x="55778" y="769531"/>
                  </a:lnTo>
                  <a:lnTo>
                    <a:pt x="76835" y="810641"/>
                  </a:lnTo>
                  <a:lnTo>
                    <a:pt x="105257" y="848321"/>
                  </a:lnTo>
                  <a:lnTo>
                    <a:pt x="143370" y="885482"/>
                  </a:lnTo>
                  <a:lnTo>
                    <a:pt x="184023" y="916990"/>
                  </a:lnTo>
                  <a:lnTo>
                    <a:pt x="227025" y="943178"/>
                  </a:lnTo>
                  <a:lnTo>
                    <a:pt x="272161" y="964374"/>
                  </a:lnTo>
                  <a:lnTo>
                    <a:pt x="319239" y="980884"/>
                  </a:lnTo>
                  <a:lnTo>
                    <a:pt x="368046" y="993051"/>
                  </a:lnTo>
                  <a:lnTo>
                    <a:pt x="418388" y="1001179"/>
                  </a:lnTo>
                  <a:lnTo>
                    <a:pt x="470052" y="1005586"/>
                  </a:lnTo>
                  <a:lnTo>
                    <a:pt x="524129" y="1004531"/>
                  </a:lnTo>
                  <a:lnTo>
                    <a:pt x="577126" y="996429"/>
                  </a:lnTo>
                  <a:lnTo>
                    <a:pt x="628942" y="982218"/>
                  </a:lnTo>
                  <a:lnTo>
                    <a:pt x="679500" y="962812"/>
                  </a:lnTo>
                  <a:lnTo>
                    <a:pt x="718400" y="944092"/>
                  </a:lnTo>
                  <a:lnTo>
                    <a:pt x="720966" y="942860"/>
                  </a:lnTo>
                  <a:lnTo>
                    <a:pt x="772198" y="913180"/>
                  </a:lnTo>
                  <a:lnTo>
                    <a:pt x="810996" y="883221"/>
                  </a:lnTo>
                  <a:lnTo>
                    <a:pt x="844778" y="848982"/>
                  </a:lnTo>
                  <a:lnTo>
                    <a:pt x="873226" y="810221"/>
                  </a:lnTo>
                  <a:lnTo>
                    <a:pt x="896010" y="766660"/>
                  </a:lnTo>
                  <a:lnTo>
                    <a:pt x="912850" y="718019"/>
                  </a:lnTo>
                  <a:lnTo>
                    <a:pt x="924496" y="669899"/>
                  </a:lnTo>
                  <a:lnTo>
                    <a:pt x="933818" y="621499"/>
                  </a:lnTo>
                  <a:lnTo>
                    <a:pt x="940968" y="572617"/>
                  </a:lnTo>
                  <a:lnTo>
                    <a:pt x="946061" y="523951"/>
                  </a:lnTo>
                  <a:lnTo>
                    <a:pt x="949299" y="474802"/>
                  </a:lnTo>
                  <a:lnTo>
                    <a:pt x="950798" y="426580"/>
                  </a:lnTo>
                  <a:lnTo>
                    <a:pt x="950810" y="425272"/>
                  </a:lnTo>
                  <a:close/>
                </a:path>
                <a:path w="5269230" h="1790700">
                  <a:moveTo>
                    <a:pt x="1566303" y="1015453"/>
                  </a:moveTo>
                  <a:lnTo>
                    <a:pt x="1565719" y="990752"/>
                  </a:lnTo>
                  <a:lnTo>
                    <a:pt x="1561973" y="966139"/>
                  </a:lnTo>
                  <a:lnTo>
                    <a:pt x="1553222" y="941539"/>
                  </a:lnTo>
                  <a:lnTo>
                    <a:pt x="1531302" y="895692"/>
                  </a:lnTo>
                  <a:lnTo>
                    <a:pt x="1509687" y="849693"/>
                  </a:lnTo>
                  <a:lnTo>
                    <a:pt x="1488300" y="803592"/>
                  </a:lnTo>
                  <a:lnTo>
                    <a:pt x="1400657" y="612444"/>
                  </a:lnTo>
                  <a:lnTo>
                    <a:pt x="1398473" y="606221"/>
                  </a:lnTo>
                  <a:lnTo>
                    <a:pt x="1398384" y="598881"/>
                  </a:lnTo>
                  <a:lnTo>
                    <a:pt x="1396784" y="561848"/>
                  </a:lnTo>
                  <a:lnTo>
                    <a:pt x="1386306" y="488848"/>
                  </a:lnTo>
                  <a:lnTo>
                    <a:pt x="1360284" y="404253"/>
                  </a:lnTo>
                  <a:lnTo>
                    <a:pt x="1341081" y="358063"/>
                  </a:lnTo>
                  <a:lnTo>
                    <a:pt x="1319352" y="314566"/>
                  </a:lnTo>
                  <a:lnTo>
                    <a:pt x="1295069" y="273735"/>
                  </a:lnTo>
                  <a:lnTo>
                    <a:pt x="1268260" y="235597"/>
                  </a:lnTo>
                  <a:lnTo>
                    <a:pt x="1238885" y="200139"/>
                  </a:lnTo>
                  <a:lnTo>
                    <a:pt x="1206969" y="167373"/>
                  </a:lnTo>
                  <a:lnTo>
                    <a:pt x="1172502" y="137299"/>
                  </a:lnTo>
                  <a:lnTo>
                    <a:pt x="1135481" y="109918"/>
                  </a:lnTo>
                  <a:lnTo>
                    <a:pt x="1095895" y="85242"/>
                  </a:lnTo>
                  <a:lnTo>
                    <a:pt x="1053757" y="63258"/>
                  </a:lnTo>
                  <a:lnTo>
                    <a:pt x="1009053" y="43992"/>
                  </a:lnTo>
                  <a:lnTo>
                    <a:pt x="961783" y="27432"/>
                  </a:lnTo>
                  <a:lnTo>
                    <a:pt x="911948" y="13589"/>
                  </a:lnTo>
                  <a:lnTo>
                    <a:pt x="875309" y="7620"/>
                  </a:lnTo>
                  <a:lnTo>
                    <a:pt x="857008" y="4711"/>
                  </a:lnTo>
                  <a:lnTo>
                    <a:pt x="839050" y="0"/>
                  </a:lnTo>
                  <a:lnTo>
                    <a:pt x="723646" y="0"/>
                  </a:lnTo>
                  <a:lnTo>
                    <a:pt x="721309" y="3327"/>
                  </a:lnTo>
                  <a:lnTo>
                    <a:pt x="717651" y="3136"/>
                  </a:lnTo>
                  <a:lnTo>
                    <a:pt x="658177" y="12395"/>
                  </a:lnTo>
                  <a:lnTo>
                    <a:pt x="603656" y="26327"/>
                  </a:lnTo>
                  <a:lnTo>
                    <a:pt x="550633" y="45212"/>
                  </a:lnTo>
                  <a:lnTo>
                    <a:pt x="499097" y="68973"/>
                  </a:lnTo>
                  <a:lnTo>
                    <a:pt x="466775" y="91795"/>
                  </a:lnTo>
                  <a:lnTo>
                    <a:pt x="469379" y="105283"/>
                  </a:lnTo>
                  <a:lnTo>
                    <a:pt x="482282" y="127635"/>
                  </a:lnTo>
                  <a:lnTo>
                    <a:pt x="486676" y="133388"/>
                  </a:lnTo>
                  <a:lnTo>
                    <a:pt x="491096" y="135839"/>
                  </a:lnTo>
                  <a:lnTo>
                    <a:pt x="496176" y="135356"/>
                  </a:lnTo>
                  <a:lnTo>
                    <a:pt x="502577" y="132295"/>
                  </a:lnTo>
                  <a:lnTo>
                    <a:pt x="546265" y="109258"/>
                  </a:lnTo>
                  <a:lnTo>
                    <a:pt x="590765" y="90297"/>
                  </a:lnTo>
                  <a:lnTo>
                    <a:pt x="636041" y="75450"/>
                  </a:lnTo>
                  <a:lnTo>
                    <a:pt x="682078" y="64744"/>
                  </a:lnTo>
                  <a:lnTo>
                    <a:pt x="728865" y="58204"/>
                  </a:lnTo>
                  <a:lnTo>
                    <a:pt x="776363" y="55841"/>
                  </a:lnTo>
                  <a:lnTo>
                    <a:pt x="824585" y="57696"/>
                  </a:lnTo>
                  <a:lnTo>
                    <a:pt x="873493" y="63779"/>
                  </a:lnTo>
                  <a:lnTo>
                    <a:pt x="922680" y="74041"/>
                  </a:lnTo>
                  <a:lnTo>
                    <a:pt x="969683" y="88036"/>
                  </a:lnTo>
                  <a:lnTo>
                    <a:pt x="1014463" y="105714"/>
                  </a:lnTo>
                  <a:lnTo>
                    <a:pt x="1057033" y="127063"/>
                  </a:lnTo>
                  <a:lnTo>
                    <a:pt x="1097368" y="152069"/>
                  </a:lnTo>
                  <a:lnTo>
                    <a:pt x="1135468" y="180695"/>
                  </a:lnTo>
                  <a:lnTo>
                    <a:pt x="1171308" y="212915"/>
                  </a:lnTo>
                  <a:lnTo>
                    <a:pt x="1204887" y="248704"/>
                  </a:lnTo>
                  <a:lnTo>
                    <a:pt x="1236192" y="288036"/>
                  </a:lnTo>
                  <a:lnTo>
                    <a:pt x="1264488" y="330555"/>
                  </a:lnTo>
                  <a:lnTo>
                    <a:pt x="1288300" y="374815"/>
                  </a:lnTo>
                  <a:lnTo>
                    <a:pt x="1307719" y="420763"/>
                  </a:lnTo>
                  <a:lnTo>
                    <a:pt x="1322819" y="468376"/>
                  </a:lnTo>
                  <a:lnTo>
                    <a:pt x="1333677" y="517601"/>
                  </a:lnTo>
                  <a:lnTo>
                    <a:pt x="1340383" y="568426"/>
                  </a:lnTo>
                  <a:lnTo>
                    <a:pt x="1341335" y="601992"/>
                  </a:lnTo>
                  <a:lnTo>
                    <a:pt x="1343164" y="618756"/>
                  </a:lnTo>
                  <a:lnTo>
                    <a:pt x="1348435" y="635266"/>
                  </a:lnTo>
                  <a:lnTo>
                    <a:pt x="1368983" y="679284"/>
                  </a:lnTo>
                  <a:lnTo>
                    <a:pt x="1504391" y="972413"/>
                  </a:lnTo>
                  <a:lnTo>
                    <a:pt x="1508455" y="982052"/>
                  </a:lnTo>
                  <a:lnTo>
                    <a:pt x="1511808" y="993876"/>
                  </a:lnTo>
                  <a:lnTo>
                    <a:pt x="1510309" y="1001674"/>
                  </a:lnTo>
                  <a:lnTo>
                    <a:pt x="1503667" y="1005954"/>
                  </a:lnTo>
                  <a:lnTo>
                    <a:pt x="1491564" y="1007287"/>
                  </a:lnTo>
                  <a:lnTo>
                    <a:pt x="1377950" y="1007325"/>
                  </a:lnTo>
                  <a:lnTo>
                    <a:pt x="1361389" y="1009167"/>
                  </a:lnTo>
                  <a:lnTo>
                    <a:pt x="1350543" y="1015199"/>
                  </a:lnTo>
                  <a:lnTo>
                    <a:pt x="1344599" y="1026261"/>
                  </a:lnTo>
                  <a:lnTo>
                    <a:pt x="1342796" y="1043139"/>
                  </a:lnTo>
                  <a:lnTo>
                    <a:pt x="1342745" y="1277353"/>
                  </a:lnTo>
                  <a:lnTo>
                    <a:pt x="1335747" y="1327404"/>
                  </a:lnTo>
                  <a:lnTo>
                    <a:pt x="1315821" y="1368806"/>
                  </a:lnTo>
                  <a:lnTo>
                    <a:pt x="1284376" y="1400149"/>
                  </a:lnTo>
                  <a:lnTo>
                    <a:pt x="1242872" y="1419999"/>
                  </a:lnTo>
                  <a:lnTo>
                    <a:pt x="1192733" y="1426933"/>
                  </a:lnTo>
                  <a:lnTo>
                    <a:pt x="1023632" y="1426946"/>
                  </a:lnTo>
                  <a:lnTo>
                    <a:pt x="954392" y="1426552"/>
                  </a:lnTo>
                  <a:lnTo>
                    <a:pt x="950531" y="1429613"/>
                  </a:lnTo>
                  <a:lnTo>
                    <a:pt x="955852" y="1477645"/>
                  </a:lnTo>
                  <a:lnTo>
                    <a:pt x="990409" y="1482547"/>
                  </a:lnTo>
                  <a:lnTo>
                    <a:pt x="1002792" y="1482445"/>
                  </a:lnTo>
                  <a:lnTo>
                    <a:pt x="1007414" y="1484782"/>
                  </a:lnTo>
                  <a:lnTo>
                    <a:pt x="1006906" y="1595932"/>
                  </a:lnTo>
                  <a:lnTo>
                    <a:pt x="1006906" y="1790522"/>
                  </a:lnTo>
                  <a:lnTo>
                    <a:pt x="1062863" y="1790522"/>
                  </a:lnTo>
                  <a:lnTo>
                    <a:pt x="1062913" y="1646301"/>
                  </a:lnTo>
                  <a:lnTo>
                    <a:pt x="1062482" y="1502079"/>
                  </a:lnTo>
                  <a:lnTo>
                    <a:pt x="1063129" y="1492707"/>
                  </a:lnTo>
                  <a:lnTo>
                    <a:pt x="1065860" y="1486496"/>
                  </a:lnTo>
                  <a:lnTo>
                    <a:pt x="1071626" y="1483131"/>
                  </a:lnTo>
                  <a:lnTo>
                    <a:pt x="1081417" y="1482331"/>
                  </a:lnTo>
                  <a:lnTo>
                    <a:pt x="1111554" y="1482928"/>
                  </a:lnTo>
                  <a:lnTo>
                    <a:pt x="1141704" y="1483004"/>
                  </a:lnTo>
                  <a:lnTo>
                    <a:pt x="1202029" y="1482648"/>
                  </a:lnTo>
                  <a:lnTo>
                    <a:pt x="1247724" y="1477403"/>
                  </a:lnTo>
                  <a:lnTo>
                    <a:pt x="1289316" y="1462722"/>
                  </a:lnTo>
                  <a:lnTo>
                    <a:pt x="1325765" y="1439672"/>
                  </a:lnTo>
                  <a:lnTo>
                    <a:pt x="1355979" y="1409331"/>
                  </a:lnTo>
                  <a:lnTo>
                    <a:pt x="1378889" y="1372768"/>
                  </a:lnTo>
                  <a:lnTo>
                    <a:pt x="1393431" y="1331074"/>
                  </a:lnTo>
                  <a:lnTo>
                    <a:pt x="1398524" y="1285328"/>
                  </a:lnTo>
                  <a:lnTo>
                    <a:pt x="1398587" y="1133221"/>
                  </a:lnTo>
                  <a:lnTo>
                    <a:pt x="1398092" y="1082535"/>
                  </a:lnTo>
                  <a:lnTo>
                    <a:pt x="1399032" y="1072388"/>
                  </a:lnTo>
                  <a:lnTo>
                    <a:pt x="1402473" y="1066253"/>
                  </a:lnTo>
                  <a:lnTo>
                    <a:pt x="1408874" y="1063320"/>
                  </a:lnTo>
                  <a:lnTo>
                    <a:pt x="1418628" y="1062723"/>
                  </a:lnTo>
                  <a:lnTo>
                    <a:pt x="1447901" y="1063180"/>
                  </a:lnTo>
                  <a:lnTo>
                    <a:pt x="1535747" y="1063129"/>
                  </a:lnTo>
                  <a:lnTo>
                    <a:pt x="1547241" y="1061821"/>
                  </a:lnTo>
                  <a:lnTo>
                    <a:pt x="1556639" y="1057668"/>
                  </a:lnTo>
                  <a:lnTo>
                    <a:pt x="1563065" y="1050531"/>
                  </a:lnTo>
                  <a:lnTo>
                    <a:pt x="1565617" y="1040269"/>
                  </a:lnTo>
                  <a:lnTo>
                    <a:pt x="1566303" y="1015453"/>
                  </a:lnTo>
                  <a:close/>
                </a:path>
                <a:path w="5269230" h="1790700">
                  <a:moveTo>
                    <a:pt x="5268912" y="357695"/>
                  </a:moveTo>
                  <a:lnTo>
                    <a:pt x="5248897" y="288544"/>
                  </a:lnTo>
                  <a:lnTo>
                    <a:pt x="5225008" y="254254"/>
                  </a:lnTo>
                  <a:lnTo>
                    <a:pt x="5215077" y="245643"/>
                  </a:lnTo>
                  <a:lnTo>
                    <a:pt x="5215077" y="377177"/>
                  </a:lnTo>
                  <a:lnTo>
                    <a:pt x="5210353" y="401205"/>
                  </a:lnTo>
                  <a:lnTo>
                    <a:pt x="5200154" y="423227"/>
                  </a:lnTo>
                  <a:lnTo>
                    <a:pt x="5184432" y="443153"/>
                  </a:lnTo>
                  <a:lnTo>
                    <a:pt x="5147043" y="481101"/>
                  </a:lnTo>
                  <a:lnTo>
                    <a:pt x="5039436" y="588962"/>
                  </a:lnTo>
                  <a:lnTo>
                    <a:pt x="4990122" y="638568"/>
                  </a:lnTo>
                  <a:lnTo>
                    <a:pt x="4986845" y="637120"/>
                  </a:lnTo>
                  <a:lnTo>
                    <a:pt x="4938877" y="588873"/>
                  </a:lnTo>
                  <a:lnTo>
                    <a:pt x="4797679" y="447243"/>
                  </a:lnTo>
                  <a:lnTo>
                    <a:pt x="4782655" y="429387"/>
                  </a:lnTo>
                  <a:lnTo>
                    <a:pt x="4772076" y="410260"/>
                  </a:lnTo>
                  <a:lnTo>
                    <a:pt x="4765560" y="389064"/>
                  </a:lnTo>
                  <a:lnTo>
                    <a:pt x="4762754" y="364947"/>
                  </a:lnTo>
                  <a:lnTo>
                    <a:pt x="4767288" y="334416"/>
                  </a:lnTo>
                  <a:lnTo>
                    <a:pt x="4797742" y="284264"/>
                  </a:lnTo>
                  <a:lnTo>
                    <a:pt x="4854003" y="254241"/>
                  </a:lnTo>
                  <a:lnTo>
                    <a:pt x="4883810" y="251802"/>
                  </a:lnTo>
                  <a:lnTo>
                    <a:pt x="4913134" y="258241"/>
                  </a:lnTo>
                  <a:lnTo>
                    <a:pt x="4949075" y="279044"/>
                  </a:lnTo>
                  <a:lnTo>
                    <a:pt x="4969395" y="298373"/>
                  </a:lnTo>
                  <a:lnTo>
                    <a:pt x="4981372" y="309587"/>
                  </a:lnTo>
                  <a:lnTo>
                    <a:pt x="4989487" y="313397"/>
                  </a:lnTo>
                  <a:lnTo>
                    <a:pt x="4997437" y="309753"/>
                  </a:lnTo>
                  <a:lnTo>
                    <a:pt x="5022888" y="285013"/>
                  </a:lnTo>
                  <a:lnTo>
                    <a:pt x="5037810" y="272986"/>
                  </a:lnTo>
                  <a:lnTo>
                    <a:pt x="5054270" y="263169"/>
                  </a:lnTo>
                  <a:lnTo>
                    <a:pt x="5072875" y="256235"/>
                  </a:lnTo>
                  <a:lnTo>
                    <a:pt x="5121427" y="254254"/>
                  </a:lnTo>
                  <a:lnTo>
                    <a:pt x="5164912" y="271932"/>
                  </a:lnTo>
                  <a:lnTo>
                    <a:pt x="5197729" y="305498"/>
                  </a:lnTo>
                  <a:lnTo>
                    <a:pt x="5214302" y="351193"/>
                  </a:lnTo>
                  <a:lnTo>
                    <a:pt x="5215077" y="377177"/>
                  </a:lnTo>
                  <a:lnTo>
                    <a:pt x="5215077" y="245643"/>
                  </a:lnTo>
                  <a:lnTo>
                    <a:pt x="5208651" y="240093"/>
                  </a:lnTo>
                  <a:lnTo>
                    <a:pt x="5194173" y="227584"/>
                  </a:lnTo>
                  <a:lnTo>
                    <a:pt x="5158435" y="209575"/>
                  </a:lnTo>
                  <a:lnTo>
                    <a:pt x="5119408" y="200710"/>
                  </a:lnTo>
                  <a:lnTo>
                    <a:pt x="5078857" y="201637"/>
                  </a:lnTo>
                  <a:lnTo>
                    <a:pt x="5038496" y="212953"/>
                  </a:lnTo>
                  <a:lnTo>
                    <a:pt x="5000091" y="235305"/>
                  </a:lnTo>
                  <a:lnTo>
                    <a:pt x="4994110" y="239014"/>
                  </a:lnTo>
                  <a:lnTo>
                    <a:pt x="4988992" y="240093"/>
                  </a:lnTo>
                  <a:lnTo>
                    <a:pt x="4984013" y="238696"/>
                  </a:lnTo>
                  <a:lnTo>
                    <a:pt x="4978412" y="234988"/>
                  </a:lnTo>
                  <a:lnTo>
                    <a:pt x="4946840" y="214960"/>
                  </a:lnTo>
                  <a:lnTo>
                    <a:pt x="4913261" y="202869"/>
                  </a:lnTo>
                  <a:lnTo>
                    <a:pt x="4877968" y="198958"/>
                  </a:lnTo>
                  <a:lnTo>
                    <a:pt x="4841176" y="203504"/>
                  </a:lnTo>
                  <a:lnTo>
                    <a:pt x="4797958" y="219202"/>
                  </a:lnTo>
                  <a:lnTo>
                    <a:pt x="4762525" y="243941"/>
                  </a:lnTo>
                  <a:lnTo>
                    <a:pt x="4735385" y="277507"/>
                  </a:lnTo>
                  <a:lnTo>
                    <a:pt x="4717021" y="319659"/>
                  </a:lnTo>
                  <a:lnTo>
                    <a:pt x="4709566" y="365417"/>
                  </a:lnTo>
                  <a:lnTo>
                    <a:pt x="4714773" y="408330"/>
                  </a:lnTo>
                  <a:lnTo>
                    <a:pt x="4732045" y="448170"/>
                  </a:lnTo>
                  <a:lnTo>
                    <a:pt x="4760785" y="484682"/>
                  </a:lnTo>
                  <a:lnTo>
                    <a:pt x="4864570" y="588962"/>
                  </a:lnTo>
                  <a:lnTo>
                    <a:pt x="4968583" y="692683"/>
                  </a:lnTo>
                  <a:lnTo>
                    <a:pt x="4989233" y="708063"/>
                  </a:lnTo>
                  <a:lnTo>
                    <a:pt x="4997704" y="704126"/>
                  </a:lnTo>
                  <a:lnTo>
                    <a:pt x="5010112" y="692391"/>
                  </a:lnTo>
                  <a:lnTo>
                    <a:pt x="5063934" y="638568"/>
                  </a:lnTo>
                  <a:lnTo>
                    <a:pt x="5113579" y="588873"/>
                  </a:lnTo>
                  <a:lnTo>
                    <a:pt x="5217058" y="485711"/>
                  </a:lnTo>
                  <a:lnTo>
                    <a:pt x="5238864" y="459816"/>
                  </a:lnTo>
                  <a:lnTo>
                    <a:pt x="5254663" y="431419"/>
                  </a:lnTo>
                  <a:lnTo>
                    <a:pt x="5264582" y="400507"/>
                  </a:lnTo>
                  <a:lnTo>
                    <a:pt x="5268747" y="367093"/>
                  </a:lnTo>
                  <a:lnTo>
                    <a:pt x="5268912" y="3576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2717" y="7394805"/>
              <a:ext cx="242658" cy="2456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2266" y="6585392"/>
              <a:ext cx="240622" cy="24368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40859" y="6376785"/>
              <a:ext cx="256540" cy="322580"/>
            </a:xfrm>
            <a:custGeom>
              <a:avLst/>
              <a:gdLst/>
              <a:ahLst/>
              <a:cxnLst/>
              <a:rect l="l" t="t" r="r" b="b"/>
              <a:pathLst>
                <a:path w="256539" h="322579">
                  <a:moveTo>
                    <a:pt x="127570" y="0"/>
                  </a:moveTo>
                  <a:lnTo>
                    <a:pt x="99550" y="30260"/>
                  </a:lnTo>
                  <a:lnTo>
                    <a:pt x="99345" y="47376"/>
                  </a:lnTo>
                  <a:lnTo>
                    <a:pt x="99424" y="226066"/>
                  </a:lnTo>
                  <a:lnTo>
                    <a:pt x="59943" y="189014"/>
                  </a:lnTo>
                  <a:lnTo>
                    <a:pt x="47321" y="177596"/>
                  </a:lnTo>
                  <a:lnTo>
                    <a:pt x="35169" y="168836"/>
                  </a:lnTo>
                  <a:lnTo>
                    <a:pt x="24415" y="165326"/>
                  </a:lnTo>
                  <a:lnTo>
                    <a:pt x="14908" y="166937"/>
                  </a:lnTo>
                  <a:lnTo>
                    <a:pt x="6495" y="173544"/>
                  </a:lnTo>
                  <a:lnTo>
                    <a:pt x="816" y="183967"/>
                  </a:lnTo>
                  <a:lnTo>
                    <a:pt x="0" y="195733"/>
                  </a:lnTo>
                  <a:lnTo>
                    <a:pt x="3826" y="207674"/>
                  </a:lnTo>
                  <a:lnTo>
                    <a:pt x="12076" y="218621"/>
                  </a:lnTo>
                  <a:lnTo>
                    <a:pt x="105979" y="310273"/>
                  </a:lnTo>
                  <a:lnTo>
                    <a:pt x="117122" y="319186"/>
                  </a:lnTo>
                  <a:lnTo>
                    <a:pt x="127206" y="322195"/>
                  </a:lnTo>
                  <a:lnTo>
                    <a:pt x="137405" y="319230"/>
                  </a:lnTo>
                  <a:lnTo>
                    <a:pt x="172585" y="287122"/>
                  </a:lnTo>
                  <a:lnTo>
                    <a:pt x="233893" y="226124"/>
                  </a:lnTo>
                  <a:lnTo>
                    <a:pt x="255973" y="191731"/>
                  </a:lnTo>
                  <a:lnTo>
                    <a:pt x="253465" y="181471"/>
                  </a:lnTo>
                  <a:lnTo>
                    <a:pt x="216733" y="168680"/>
                  </a:lnTo>
                  <a:lnTo>
                    <a:pt x="159663" y="221804"/>
                  </a:lnTo>
                  <a:lnTo>
                    <a:pt x="154952" y="218475"/>
                  </a:lnTo>
                  <a:lnTo>
                    <a:pt x="155234" y="214412"/>
                  </a:lnTo>
                  <a:lnTo>
                    <a:pt x="156373" y="124443"/>
                  </a:lnTo>
                  <a:lnTo>
                    <a:pt x="156480" y="95347"/>
                  </a:lnTo>
                  <a:lnTo>
                    <a:pt x="157114" y="61130"/>
                  </a:lnTo>
                  <a:lnTo>
                    <a:pt x="151660" y="16443"/>
                  </a:lnTo>
                  <a:lnTo>
                    <a:pt x="136634" y="1923"/>
                  </a:lnTo>
                  <a:lnTo>
                    <a:pt x="1275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1840" y="7394749"/>
              <a:ext cx="240957" cy="2459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2756" y="6584557"/>
              <a:ext cx="242540" cy="24455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633243" y="6982974"/>
              <a:ext cx="1469390" cy="864869"/>
            </a:xfrm>
            <a:custGeom>
              <a:avLst/>
              <a:gdLst/>
              <a:ahLst/>
              <a:cxnLst/>
              <a:rect l="l" t="t" r="r" b="b"/>
              <a:pathLst>
                <a:path w="1469389" h="864870">
                  <a:moveTo>
                    <a:pt x="319735" y="127889"/>
                  </a:moveTo>
                  <a:lnTo>
                    <a:pt x="316509" y="115557"/>
                  </a:lnTo>
                  <a:lnTo>
                    <a:pt x="308698" y="104711"/>
                  </a:lnTo>
                  <a:lnTo>
                    <a:pt x="297853" y="94043"/>
                  </a:lnTo>
                  <a:lnTo>
                    <a:pt x="238772" y="34467"/>
                  </a:lnTo>
                  <a:lnTo>
                    <a:pt x="211429" y="7696"/>
                  </a:lnTo>
                  <a:lnTo>
                    <a:pt x="202590" y="1930"/>
                  </a:lnTo>
                  <a:lnTo>
                    <a:pt x="192836" y="0"/>
                  </a:lnTo>
                  <a:lnTo>
                    <a:pt x="183095" y="1803"/>
                  </a:lnTo>
                  <a:lnTo>
                    <a:pt x="174294" y="7226"/>
                  </a:lnTo>
                  <a:lnTo>
                    <a:pt x="167360" y="15659"/>
                  </a:lnTo>
                  <a:lnTo>
                    <a:pt x="164706" y="24701"/>
                  </a:lnTo>
                  <a:lnTo>
                    <a:pt x="166268" y="34315"/>
                  </a:lnTo>
                  <a:lnTo>
                    <a:pt x="172021" y="44475"/>
                  </a:lnTo>
                  <a:lnTo>
                    <a:pt x="181622" y="55930"/>
                  </a:lnTo>
                  <a:lnTo>
                    <a:pt x="192036" y="66586"/>
                  </a:lnTo>
                  <a:lnTo>
                    <a:pt x="202704" y="77000"/>
                  </a:lnTo>
                  <a:lnTo>
                    <a:pt x="213055" y="87706"/>
                  </a:lnTo>
                  <a:lnTo>
                    <a:pt x="216496" y="91490"/>
                  </a:lnTo>
                  <a:lnTo>
                    <a:pt x="224650" y="94132"/>
                  </a:lnTo>
                  <a:lnTo>
                    <a:pt x="218859" y="105791"/>
                  </a:lnTo>
                  <a:lnTo>
                    <a:pt x="211950" y="103263"/>
                  </a:lnTo>
                  <a:lnTo>
                    <a:pt x="117868" y="103593"/>
                  </a:lnTo>
                  <a:lnTo>
                    <a:pt x="73266" y="103505"/>
                  </a:lnTo>
                  <a:lnTo>
                    <a:pt x="28663" y="103009"/>
                  </a:lnTo>
                  <a:lnTo>
                    <a:pt x="0" y="126961"/>
                  </a:lnTo>
                  <a:lnTo>
                    <a:pt x="1524" y="137680"/>
                  </a:lnTo>
                  <a:lnTo>
                    <a:pt x="7086" y="146697"/>
                  </a:lnTo>
                  <a:lnTo>
                    <a:pt x="15900" y="152996"/>
                  </a:lnTo>
                  <a:lnTo>
                    <a:pt x="27152" y="155549"/>
                  </a:lnTo>
                  <a:lnTo>
                    <a:pt x="40868" y="155740"/>
                  </a:lnTo>
                  <a:lnTo>
                    <a:pt x="82042" y="155295"/>
                  </a:lnTo>
                  <a:lnTo>
                    <a:pt x="224751" y="155270"/>
                  </a:lnTo>
                  <a:lnTo>
                    <a:pt x="211696" y="171259"/>
                  </a:lnTo>
                  <a:lnTo>
                    <a:pt x="198031" y="185318"/>
                  </a:lnTo>
                  <a:lnTo>
                    <a:pt x="184429" y="198526"/>
                  </a:lnTo>
                  <a:lnTo>
                    <a:pt x="171589" y="211975"/>
                  </a:lnTo>
                  <a:lnTo>
                    <a:pt x="166662" y="220078"/>
                  </a:lnTo>
                  <a:lnTo>
                    <a:pt x="164604" y="229362"/>
                  </a:lnTo>
                  <a:lnTo>
                    <a:pt x="165709" y="238658"/>
                  </a:lnTo>
                  <a:lnTo>
                    <a:pt x="170268" y="246799"/>
                  </a:lnTo>
                  <a:lnTo>
                    <a:pt x="179679" y="254406"/>
                  </a:lnTo>
                  <a:lnTo>
                    <a:pt x="190042" y="257949"/>
                  </a:lnTo>
                  <a:lnTo>
                    <a:pt x="200215" y="257200"/>
                  </a:lnTo>
                  <a:lnTo>
                    <a:pt x="209054" y="251917"/>
                  </a:lnTo>
                  <a:lnTo>
                    <a:pt x="260235" y="201726"/>
                  </a:lnTo>
                  <a:lnTo>
                    <a:pt x="311073" y="151180"/>
                  </a:lnTo>
                  <a:lnTo>
                    <a:pt x="318033" y="140246"/>
                  </a:lnTo>
                  <a:lnTo>
                    <a:pt x="319735" y="127889"/>
                  </a:lnTo>
                  <a:close/>
                </a:path>
                <a:path w="1469389" h="864870">
                  <a:moveTo>
                    <a:pt x="863231" y="667296"/>
                  </a:moveTo>
                  <a:lnTo>
                    <a:pt x="831672" y="628015"/>
                  </a:lnTo>
                  <a:lnTo>
                    <a:pt x="783450" y="579742"/>
                  </a:lnTo>
                  <a:lnTo>
                    <a:pt x="744562" y="546188"/>
                  </a:lnTo>
                  <a:lnTo>
                    <a:pt x="731075" y="543750"/>
                  </a:lnTo>
                  <a:lnTo>
                    <a:pt x="717892" y="548487"/>
                  </a:lnTo>
                  <a:lnTo>
                    <a:pt x="704519" y="560044"/>
                  </a:lnTo>
                  <a:lnTo>
                    <a:pt x="697217" y="567778"/>
                  </a:lnTo>
                  <a:lnTo>
                    <a:pt x="628573" y="636841"/>
                  </a:lnTo>
                  <a:lnTo>
                    <a:pt x="613524" y="652614"/>
                  </a:lnTo>
                  <a:lnTo>
                    <a:pt x="608050" y="661911"/>
                  </a:lnTo>
                  <a:lnTo>
                    <a:pt x="606628" y="672528"/>
                  </a:lnTo>
                  <a:lnTo>
                    <a:pt x="608926" y="682929"/>
                  </a:lnTo>
                  <a:lnTo>
                    <a:pt x="614680" y="691603"/>
                  </a:lnTo>
                  <a:lnTo>
                    <a:pt x="623125" y="697712"/>
                  </a:lnTo>
                  <a:lnTo>
                    <a:pt x="632167" y="699858"/>
                  </a:lnTo>
                  <a:lnTo>
                    <a:pt x="641553" y="697839"/>
                  </a:lnTo>
                  <a:lnTo>
                    <a:pt x="651090" y="691426"/>
                  </a:lnTo>
                  <a:lnTo>
                    <a:pt x="663168" y="680008"/>
                  </a:lnTo>
                  <a:lnTo>
                    <a:pt x="698411" y="644652"/>
                  </a:lnTo>
                  <a:lnTo>
                    <a:pt x="703414" y="640029"/>
                  </a:lnTo>
                  <a:lnTo>
                    <a:pt x="709295" y="641413"/>
                  </a:lnTo>
                  <a:lnTo>
                    <a:pt x="708520" y="645515"/>
                  </a:lnTo>
                  <a:lnTo>
                    <a:pt x="708431" y="741527"/>
                  </a:lnTo>
                  <a:lnTo>
                    <a:pt x="707034" y="741527"/>
                  </a:lnTo>
                  <a:lnTo>
                    <a:pt x="707085" y="835774"/>
                  </a:lnTo>
                  <a:lnTo>
                    <a:pt x="708698" y="845578"/>
                  </a:lnTo>
                  <a:lnTo>
                    <a:pt x="713066" y="853516"/>
                  </a:lnTo>
                  <a:lnTo>
                    <a:pt x="719683" y="859536"/>
                  </a:lnTo>
                  <a:lnTo>
                    <a:pt x="728002" y="863587"/>
                  </a:lnTo>
                  <a:lnTo>
                    <a:pt x="736930" y="864831"/>
                  </a:lnTo>
                  <a:lnTo>
                    <a:pt x="744969" y="862609"/>
                  </a:lnTo>
                  <a:lnTo>
                    <a:pt x="764578" y="824166"/>
                  </a:lnTo>
                  <a:lnTo>
                    <a:pt x="765581" y="738543"/>
                  </a:lnTo>
                  <a:lnTo>
                    <a:pt x="765124" y="695731"/>
                  </a:lnTo>
                  <a:lnTo>
                    <a:pt x="762749" y="649376"/>
                  </a:lnTo>
                  <a:lnTo>
                    <a:pt x="759968" y="644372"/>
                  </a:lnTo>
                  <a:lnTo>
                    <a:pt x="770077" y="640473"/>
                  </a:lnTo>
                  <a:lnTo>
                    <a:pt x="770572" y="646544"/>
                  </a:lnTo>
                  <a:lnTo>
                    <a:pt x="773353" y="648779"/>
                  </a:lnTo>
                  <a:lnTo>
                    <a:pt x="782472" y="656869"/>
                  </a:lnTo>
                  <a:lnTo>
                    <a:pt x="814552" y="688733"/>
                  </a:lnTo>
                  <a:lnTo>
                    <a:pt x="839800" y="698182"/>
                  </a:lnTo>
                  <a:lnTo>
                    <a:pt x="852297" y="692277"/>
                  </a:lnTo>
                  <a:lnTo>
                    <a:pt x="861161" y="681266"/>
                  </a:lnTo>
                  <a:lnTo>
                    <a:pt x="863231" y="667296"/>
                  </a:lnTo>
                  <a:close/>
                </a:path>
                <a:path w="1469389" h="864870">
                  <a:moveTo>
                    <a:pt x="1469072" y="127177"/>
                  </a:moveTo>
                  <a:lnTo>
                    <a:pt x="1245552" y="103390"/>
                  </a:lnTo>
                  <a:lnTo>
                    <a:pt x="1240688" y="96291"/>
                  </a:lnTo>
                  <a:lnTo>
                    <a:pt x="1282382" y="58978"/>
                  </a:lnTo>
                  <a:lnTo>
                    <a:pt x="1304836" y="26504"/>
                  </a:lnTo>
                  <a:lnTo>
                    <a:pt x="1302232" y="16941"/>
                  </a:lnTo>
                  <a:lnTo>
                    <a:pt x="1295273" y="8077"/>
                  </a:lnTo>
                  <a:lnTo>
                    <a:pt x="1285773" y="2133"/>
                  </a:lnTo>
                  <a:lnTo>
                    <a:pt x="1275384" y="444"/>
                  </a:lnTo>
                  <a:lnTo>
                    <a:pt x="1264983" y="2971"/>
                  </a:lnTo>
                  <a:lnTo>
                    <a:pt x="1255496" y="9664"/>
                  </a:lnTo>
                  <a:lnTo>
                    <a:pt x="1160284" y="105181"/>
                  </a:lnTo>
                  <a:lnTo>
                    <a:pt x="1152309" y="116319"/>
                  </a:lnTo>
                  <a:lnTo>
                    <a:pt x="1149337" y="128371"/>
                  </a:lnTo>
                  <a:lnTo>
                    <a:pt x="1151597" y="140462"/>
                  </a:lnTo>
                  <a:lnTo>
                    <a:pt x="1184490" y="176631"/>
                  </a:lnTo>
                  <a:lnTo>
                    <a:pt x="1260386" y="251142"/>
                  </a:lnTo>
                  <a:lnTo>
                    <a:pt x="1279296" y="258089"/>
                  </a:lnTo>
                  <a:lnTo>
                    <a:pt x="1285430" y="256184"/>
                  </a:lnTo>
                  <a:lnTo>
                    <a:pt x="1303489" y="220129"/>
                  </a:lnTo>
                  <a:lnTo>
                    <a:pt x="1281772" y="196253"/>
                  </a:lnTo>
                  <a:lnTo>
                    <a:pt x="1272628" y="186601"/>
                  </a:lnTo>
                  <a:lnTo>
                    <a:pt x="1263091" y="177139"/>
                  </a:lnTo>
                  <a:lnTo>
                    <a:pt x="1253909" y="167106"/>
                  </a:lnTo>
                  <a:lnTo>
                    <a:pt x="1245831" y="155714"/>
                  </a:lnTo>
                  <a:lnTo>
                    <a:pt x="1405001" y="155651"/>
                  </a:lnTo>
                  <a:lnTo>
                    <a:pt x="1415237" y="155968"/>
                  </a:lnTo>
                  <a:lnTo>
                    <a:pt x="1425486" y="156502"/>
                  </a:lnTo>
                  <a:lnTo>
                    <a:pt x="1435735" y="156540"/>
                  </a:lnTo>
                  <a:lnTo>
                    <a:pt x="1446009" y="155384"/>
                  </a:lnTo>
                  <a:lnTo>
                    <a:pt x="1456563" y="151866"/>
                  </a:lnTo>
                  <a:lnTo>
                    <a:pt x="1463979" y="145999"/>
                  </a:lnTo>
                  <a:lnTo>
                    <a:pt x="1468183" y="137756"/>
                  </a:lnTo>
                  <a:lnTo>
                    <a:pt x="1469072" y="1271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02163" y="7044648"/>
              <a:ext cx="133200" cy="13457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5580144" y="6502431"/>
              <a:ext cx="1412875" cy="1414145"/>
            </a:xfrm>
            <a:custGeom>
              <a:avLst/>
              <a:gdLst/>
              <a:ahLst/>
              <a:cxnLst/>
              <a:rect l="l" t="t" r="r" b="b"/>
              <a:pathLst>
                <a:path w="1412875" h="1414145">
                  <a:moveTo>
                    <a:pt x="998778" y="704418"/>
                  </a:moveTo>
                  <a:lnTo>
                    <a:pt x="979932" y="668794"/>
                  </a:lnTo>
                  <a:lnTo>
                    <a:pt x="908710" y="642429"/>
                  </a:lnTo>
                  <a:lnTo>
                    <a:pt x="872540" y="630339"/>
                  </a:lnTo>
                  <a:lnTo>
                    <a:pt x="791857" y="604278"/>
                  </a:lnTo>
                  <a:lnTo>
                    <a:pt x="781126" y="602703"/>
                  </a:lnTo>
                  <a:lnTo>
                    <a:pt x="776579" y="597789"/>
                  </a:lnTo>
                  <a:lnTo>
                    <a:pt x="774446" y="592023"/>
                  </a:lnTo>
                  <a:lnTo>
                    <a:pt x="776859" y="586270"/>
                  </a:lnTo>
                  <a:lnTo>
                    <a:pt x="780986" y="580415"/>
                  </a:lnTo>
                  <a:lnTo>
                    <a:pt x="783958" y="574319"/>
                  </a:lnTo>
                  <a:lnTo>
                    <a:pt x="784491" y="572033"/>
                  </a:lnTo>
                  <a:lnTo>
                    <a:pt x="785291" y="569760"/>
                  </a:lnTo>
                  <a:lnTo>
                    <a:pt x="833869" y="475437"/>
                  </a:lnTo>
                  <a:lnTo>
                    <a:pt x="876871" y="388162"/>
                  </a:lnTo>
                  <a:lnTo>
                    <a:pt x="905002" y="332117"/>
                  </a:lnTo>
                  <a:lnTo>
                    <a:pt x="909713" y="323519"/>
                  </a:lnTo>
                  <a:lnTo>
                    <a:pt x="914171" y="314896"/>
                  </a:lnTo>
                  <a:lnTo>
                    <a:pt x="916940" y="306031"/>
                  </a:lnTo>
                  <a:lnTo>
                    <a:pt x="916609" y="296710"/>
                  </a:lnTo>
                  <a:lnTo>
                    <a:pt x="915085" y="280949"/>
                  </a:lnTo>
                  <a:lnTo>
                    <a:pt x="909307" y="268579"/>
                  </a:lnTo>
                  <a:lnTo>
                    <a:pt x="899769" y="259105"/>
                  </a:lnTo>
                  <a:lnTo>
                    <a:pt x="887006" y="252031"/>
                  </a:lnTo>
                  <a:lnTo>
                    <a:pt x="874128" y="248577"/>
                  </a:lnTo>
                  <a:lnTo>
                    <a:pt x="862088" y="249224"/>
                  </a:lnTo>
                  <a:lnTo>
                    <a:pt x="816838" y="283603"/>
                  </a:lnTo>
                  <a:lnTo>
                    <a:pt x="748906" y="352005"/>
                  </a:lnTo>
                  <a:lnTo>
                    <a:pt x="712762" y="387870"/>
                  </a:lnTo>
                  <a:lnTo>
                    <a:pt x="640168" y="459270"/>
                  </a:lnTo>
                  <a:lnTo>
                    <a:pt x="604050" y="495160"/>
                  </a:lnTo>
                  <a:lnTo>
                    <a:pt x="568947" y="530491"/>
                  </a:lnTo>
                  <a:lnTo>
                    <a:pt x="463969" y="636803"/>
                  </a:lnTo>
                  <a:lnTo>
                    <a:pt x="428739" y="672007"/>
                  </a:lnTo>
                  <a:lnTo>
                    <a:pt x="419417" y="684009"/>
                  </a:lnTo>
                  <a:lnTo>
                    <a:pt x="414680" y="696595"/>
                  </a:lnTo>
                  <a:lnTo>
                    <a:pt x="414007" y="709828"/>
                  </a:lnTo>
                  <a:lnTo>
                    <a:pt x="416852" y="723734"/>
                  </a:lnTo>
                  <a:lnTo>
                    <a:pt x="452234" y="753783"/>
                  </a:lnTo>
                  <a:lnTo>
                    <a:pt x="498703" y="768362"/>
                  </a:lnTo>
                  <a:lnTo>
                    <a:pt x="514083" y="773544"/>
                  </a:lnTo>
                  <a:lnTo>
                    <a:pt x="536752" y="781532"/>
                  </a:lnTo>
                  <a:lnTo>
                    <a:pt x="559536" y="789165"/>
                  </a:lnTo>
                  <a:lnTo>
                    <a:pt x="582460" y="796391"/>
                  </a:lnTo>
                  <a:lnTo>
                    <a:pt x="605523" y="803135"/>
                  </a:lnTo>
                  <a:lnTo>
                    <a:pt x="626135" y="809371"/>
                  </a:lnTo>
                  <a:lnTo>
                    <a:pt x="635431" y="815467"/>
                  </a:lnTo>
                  <a:lnTo>
                    <a:pt x="635584" y="825157"/>
                  </a:lnTo>
                  <a:lnTo>
                    <a:pt x="628154" y="843445"/>
                  </a:lnTo>
                  <a:lnTo>
                    <a:pt x="627341" y="844613"/>
                  </a:lnTo>
                  <a:lnTo>
                    <a:pt x="554545" y="987564"/>
                  </a:lnTo>
                  <a:lnTo>
                    <a:pt x="520014" y="1057681"/>
                  </a:lnTo>
                  <a:lnTo>
                    <a:pt x="503631" y="1088644"/>
                  </a:lnTo>
                  <a:lnTo>
                    <a:pt x="499757" y="1096810"/>
                  </a:lnTo>
                  <a:lnTo>
                    <a:pt x="496951" y="1105496"/>
                  </a:lnTo>
                  <a:lnTo>
                    <a:pt x="495884" y="1114958"/>
                  </a:lnTo>
                  <a:lnTo>
                    <a:pt x="497014" y="1127760"/>
                  </a:lnTo>
                  <a:lnTo>
                    <a:pt x="529704" y="1162646"/>
                  </a:lnTo>
                  <a:lnTo>
                    <a:pt x="541909" y="1164869"/>
                  </a:lnTo>
                  <a:lnTo>
                    <a:pt x="554113" y="1163002"/>
                  </a:lnTo>
                  <a:lnTo>
                    <a:pt x="566407" y="1156614"/>
                  </a:lnTo>
                  <a:lnTo>
                    <a:pt x="576935" y="1148270"/>
                  </a:lnTo>
                  <a:lnTo>
                    <a:pt x="586651" y="1139126"/>
                  </a:lnTo>
                  <a:lnTo>
                    <a:pt x="605307" y="1119974"/>
                  </a:lnTo>
                  <a:lnTo>
                    <a:pt x="882027" y="843153"/>
                  </a:lnTo>
                  <a:lnTo>
                    <a:pt x="949579" y="775944"/>
                  </a:lnTo>
                  <a:lnTo>
                    <a:pt x="983627" y="742619"/>
                  </a:lnTo>
                  <a:lnTo>
                    <a:pt x="995019" y="725170"/>
                  </a:lnTo>
                  <a:lnTo>
                    <a:pt x="998778" y="704418"/>
                  </a:lnTo>
                  <a:close/>
                </a:path>
                <a:path w="1412875" h="1414145">
                  <a:moveTo>
                    <a:pt x="1332623" y="1029893"/>
                  </a:moveTo>
                  <a:lnTo>
                    <a:pt x="1327950" y="1008456"/>
                  </a:lnTo>
                  <a:lnTo>
                    <a:pt x="1314805" y="991349"/>
                  </a:lnTo>
                  <a:lnTo>
                    <a:pt x="1295920" y="980719"/>
                  </a:lnTo>
                  <a:lnTo>
                    <a:pt x="1274013" y="978687"/>
                  </a:lnTo>
                  <a:lnTo>
                    <a:pt x="1256969" y="980782"/>
                  </a:lnTo>
                  <a:lnTo>
                    <a:pt x="1239862" y="982433"/>
                  </a:lnTo>
                  <a:lnTo>
                    <a:pt x="1222692" y="983424"/>
                  </a:lnTo>
                  <a:lnTo>
                    <a:pt x="1182890" y="983780"/>
                  </a:lnTo>
                  <a:lnTo>
                    <a:pt x="1160386" y="985329"/>
                  </a:lnTo>
                  <a:lnTo>
                    <a:pt x="1115466" y="989685"/>
                  </a:lnTo>
                  <a:lnTo>
                    <a:pt x="1076756" y="1019403"/>
                  </a:lnTo>
                  <a:lnTo>
                    <a:pt x="1074394" y="1043012"/>
                  </a:lnTo>
                  <a:lnTo>
                    <a:pt x="1083386" y="1063586"/>
                  </a:lnTo>
                  <a:lnTo>
                    <a:pt x="1100543" y="1077595"/>
                  </a:lnTo>
                  <a:lnTo>
                    <a:pt x="1122705" y="1081557"/>
                  </a:lnTo>
                  <a:lnTo>
                    <a:pt x="1139596" y="1080579"/>
                  </a:lnTo>
                  <a:lnTo>
                    <a:pt x="1156627" y="1080541"/>
                  </a:lnTo>
                  <a:lnTo>
                    <a:pt x="1191056" y="1081138"/>
                  </a:lnTo>
                  <a:lnTo>
                    <a:pt x="1174203" y="1103668"/>
                  </a:lnTo>
                  <a:lnTo>
                    <a:pt x="1155407" y="1124699"/>
                  </a:lnTo>
                  <a:lnTo>
                    <a:pt x="1114425" y="1164005"/>
                  </a:lnTo>
                  <a:lnTo>
                    <a:pt x="1061008" y="1207033"/>
                  </a:lnTo>
                  <a:lnTo>
                    <a:pt x="1002868" y="1243457"/>
                  </a:lnTo>
                  <a:lnTo>
                    <a:pt x="954773" y="1267548"/>
                  </a:lnTo>
                  <a:lnTo>
                    <a:pt x="904684" y="1287335"/>
                  </a:lnTo>
                  <a:lnTo>
                    <a:pt x="854316" y="1301521"/>
                  </a:lnTo>
                  <a:lnTo>
                    <a:pt x="802957" y="1312303"/>
                  </a:lnTo>
                  <a:lnTo>
                    <a:pt x="764413" y="1317764"/>
                  </a:lnTo>
                  <a:lnTo>
                    <a:pt x="725855" y="1319796"/>
                  </a:lnTo>
                  <a:lnTo>
                    <a:pt x="687311" y="1319517"/>
                  </a:lnTo>
                  <a:lnTo>
                    <a:pt x="648817" y="1318044"/>
                  </a:lnTo>
                  <a:lnTo>
                    <a:pt x="599490" y="1312405"/>
                  </a:lnTo>
                  <a:lnTo>
                    <a:pt x="550786" y="1301089"/>
                  </a:lnTo>
                  <a:lnTo>
                    <a:pt x="508292" y="1287729"/>
                  </a:lnTo>
                  <a:lnTo>
                    <a:pt x="466674" y="1271511"/>
                  </a:lnTo>
                  <a:lnTo>
                    <a:pt x="415937" y="1247355"/>
                  </a:lnTo>
                  <a:lnTo>
                    <a:pt x="367766" y="1218704"/>
                  </a:lnTo>
                  <a:lnTo>
                    <a:pt x="316776" y="1180592"/>
                  </a:lnTo>
                  <a:lnTo>
                    <a:pt x="269671" y="1137513"/>
                  </a:lnTo>
                  <a:lnTo>
                    <a:pt x="225717" y="1088580"/>
                  </a:lnTo>
                  <a:lnTo>
                    <a:pt x="187833" y="1035215"/>
                  </a:lnTo>
                  <a:lnTo>
                    <a:pt x="164515" y="994702"/>
                  </a:lnTo>
                  <a:lnTo>
                    <a:pt x="144157" y="952817"/>
                  </a:lnTo>
                  <a:lnTo>
                    <a:pt x="127063" y="909396"/>
                  </a:lnTo>
                  <a:lnTo>
                    <a:pt x="113563" y="864222"/>
                  </a:lnTo>
                  <a:lnTo>
                    <a:pt x="105079" y="826198"/>
                  </a:lnTo>
                  <a:lnTo>
                    <a:pt x="98717" y="788035"/>
                  </a:lnTo>
                  <a:lnTo>
                    <a:pt x="94449" y="749642"/>
                  </a:lnTo>
                  <a:lnTo>
                    <a:pt x="92214" y="710946"/>
                  </a:lnTo>
                  <a:lnTo>
                    <a:pt x="91452" y="700646"/>
                  </a:lnTo>
                  <a:lnTo>
                    <a:pt x="65620" y="664832"/>
                  </a:lnTo>
                  <a:lnTo>
                    <a:pt x="52120" y="660323"/>
                  </a:lnTo>
                  <a:lnTo>
                    <a:pt x="38049" y="660565"/>
                  </a:lnTo>
                  <a:lnTo>
                    <a:pt x="5905" y="682917"/>
                  </a:lnTo>
                  <a:lnTo>
                    <a:pt x="0" y="707885"/>
                  </a:lnTo>
                  <a:lnTo>
                    <a:pt x="952" y="757478"/>
                  </a:lnTo>
                  <a:lnTo>
                    <a:pt x="5880" y="806373"/>
                  </a:lnTo>
                  <a:lnTo>
                    <a:pt x="14566" y="854570"/>
                  </a:lnTo>
                  <a:lnTo>
                    <a:pt x="26720" y="902081"/>
                  </a:lnTo>
                  <a:lnTo>
                    <a:pt x="42125" y="948905"/>
                  </a:lnTo>
                  <a:lnTo>
                    <a:pt x="70688" y="1015504"/>
                  </a:lnTo>
                  <a:lnTo>
                    <a:pt x="106311" y="1079055"/>
                  </a:lnTo>
                  <a:lnTo>
                    <a:pt x="134010" y="1120025"/>
                  </a:lnTo>
                  <a:lnTo>
                    <a:pt x="164236" y="1158811"/>
                  </a:lnTo>
                  <a:lnTo>
                    <a:pt x="197002" y="1195412"/>
                  </a:lnTo>
                  <a:lnTo>
                    <a:pt x="232270" y="1229817"/>
                  </a:lnTo>
                  <a:lnTo>
                    <a:pt x="271830" y="1263421"/>
                  </a:lnTo>
                  <a:lnTo>
                    <a:pt x="313436" y="1293850"/>
                  </a:lnTo>
                  <a:lnTo>
                    <a:pt x="357098" y="1321028"/>
                  </a:lnTo>
                  <a:lnTo>
                    <a:pt x="402831" y="1344891"/>
                  </a:lnTo>
                  <a:lnTo>
                    <a:pt x="450608" y="1365338"/>
                  </a:lnTo>
                  <a:lnTo>
                    <a:pt x="492531" y="1380566"/>
                  </a:lnTo>
                  <a:lnTo>
                    <a:pt x="535241" y="1393113"/>
                  </a:lnTo>
                  <a:lnTo>
                    <a:pt x="602234" y="1406436"/>
                  </a:lnTo>
                  <a:lnTo>
                    <a:pt x="670394" y="1412862"/>
                  </a:lnTo>
                  <a:lnTo>
                    <a:pt x="701598" y="1413548"/>
                  </a:lnTo>
                  <a:lnTo>
                    <a:pt x="732739" y="1413116"/>
                  </a:lnTo>
                  <a:lnTo>
                    <a:pt x="794753" y="1408023"/>
                  </a:lnTo>
                  <a:lnTo>
                    <a:pt x="847305" y="1399032"/>
                  </a:lnTo>
                  <a:lnTo>
                    <a:pt x="899058" y="1385658"/>
                  </a:lnTo>
                  <a:lnTo>
                    <a:pt x="948105" y="1369517"/>
                  </a:lnTo>
                  <a:lnTo>
                    <a:pt x="995972" y="1350352"/>
                  </a:lnTo>
                  <a:lnTo>
                    <a:pt x="1045679" y="1325168"/>
                  </a:lnTo>
                  <a:lnTo>
                    <a:pt x="1093241" y="1296085"/>
                  </a:lnTo>
                  <a:lnTo>
                    <a:pt x="1139837" y="1262722"/>
                  </a:lnTo>
                  <a:lnTo>
                    <a:pt x="1183259" y="1225359"/>
                  </a:lnTo>
                  <a:lnTo>
                    <a:pt x="1238478" y="1171930"/>
                  </a:lnTo>
                  <a:lnTo>
                    <a:pt x="1237957" y="1184859"/>
                  </a:lnTo>
                  <a:lnTo>
                    <a:pt x="1250353" y="1232331"/>
                  </a:lnTo>
                  <a:lnTo>
                    <a:pt x="1279042" y="1247241"/>
                  </a:lnTo>
                  <a:lnTo>
                    <a:pt x="1293926" y="1246924"/>
                  </a:lnTo>
                  <a:lnTo>
                    <a:pt x="1308722" y="1240269"/>
                  </a:lnTo>
                  <a:lnTo>
                    <a:pt x="1321066" y="1229194"/>
                  </a:lnTo>
                  <a:lnTo>
                    <a:pt x="1329486" y="1215021"/>
                  </a:lnTo>
                  <a:lnTo>
                    <a:pt x="1332509" y="1199045"/>
                  </a:lnTo>
                  <a:lnTo>
                    <a:pt x="1331912" y="1114463"/>
                  </a:lnTo>
                  <a:lnTo>
                    <a:pt x="1332039" y="1072172"/>
                  </a:lnTo>
                  <a:lnTo>
                    <a:pt x="1332623" y="1029893"/>
                  </a:lnTo>
                  <a:close/>
                </a:path>
                <a:path w="1412875" h="1414145">
                  <a:moveTo>
                    <a:pt x="1412786" y="707364"/>
                  </a:moveTo>
                  <a:lnTo>
                    <a:pt x="1412392" y="688073"/>
                  </a:lnTo>
                  <a:lnTo>
                    <a:pt x="1412328" y="668782"/>
                  </a:lnTo>
                  <a:lnTo>
                    <a:pt x="1411770" y="649478"/>
                  </a:lnTo>
                  <a:lnTo>
                    <a:pt x="1405648" y="601345"/>
                  </a:lnTo>
                  <a:lnTo>
                    <a:pt x="1395069" y="544144"/>
                  </a:lnTo>
                  <a:lnTo>
                    <a:pt x="1379791" y="489432"/>
                  </a:lnTo>
                  <a:lnTo>
                    <a:pt x="1359966" y="437349"/>
                  </a:lnTo>
                  <a:lnTo>
                    <a:pt x="1333284" y="380250"/>
                  </a:lnTo>
                  <a:lnTo>
                    <a:pt x="1297813" y="320141"/>
                  </a:lnTo>
                  <a:lnTo>
                    <a:pt x="1256296" y="263639"/>
                  </a:lnTo>
                  <a:lnTo>
                    <a:pt x="1209255" y="211480"/>
                  </a:lnTo>
                  <a:lnTo>
                    <a:pt x="1148562" y="156044"/>
                  </a:lnTo>
                  <a:lnTo>
                    <a:pt x="1111491" y="127965"/>
                  </a:lnTo>
                  <a:lnTo>
                    <a:pt x="1072743" y="102527"/>
                  </a:lnTo>
                  <a:lnTo>
                    <a:pt x="1032395" y="79603"/>
                  </a:lnTo>
                  <a:lnTo>
                    <a:pt x="990498" y="59093"/>
                  </a:lnTo>
                  <a:lnTo>
                    <a:pt x="923328" y="32994"/>
                  </a:lnTo>
                  <a:lnTo>
                    <a:pt x="853465" y="14871"/>
                  </a:lnTo>
                  <a:lnTo>
                    <a:pt x="797344" y="4584"/>
                  </a:lnTo>
                  <a:lnTo>
                    <a:pt x="740486" y="0"/>
                  </a:lnTo>
                  <a:lnTo>
                    <a:pt x="705485" y="241"/>
                  </a:lnTo>
                  <a:lnTo>
                    <a:pt x="635596" y="3136"/>
                  </a:lnTo>
                  <a:lnTo>
                    <a:pt x="563753" y="15138"/>
                  </a:lnTo>
                  <a:lnTo>
                    <a:pt x="491578" y="34594"/>
                  </a:lnTo>
                  <a:lnTo>
                    <a:pt x="432257" y="56299"/>
                  </a:lnTo>
                  <a:lnTo>
                    <a:pt x="386118" y="78803"/>
                  </a:lnTo>
                  <a:lnTo>
                    <a:pt x="325920" y="113093"/>
                  </a:lnTo>
                  <a:lnTo>
                    <a:pt x="290283" y="137693"/>
                  </a:lnTo>
                  <a:lnTo>
                    <a:pt x="256286" y="164477"/>
                  </a:lnTo>
                  <a:lnTo>
                    <a:pt x="223672" y="193141"/>
                  </a:lnTo>
                  <a:lnTo>
                    <a:pt x="174713" y="240436"/>
                  </a:lnTo>
                  <a:lnTo>
                    <a:pt x="174713" y="232054"/>
                  </a:lnTo>
                  <a:lnTo>
                    <a:pt x="171030" y="193052"/>
                  </a:lnTo>
                  <a:lnTo>
                    <a:pt x="133731" y="166611"/>
                  </a:lnTo>
                  <a:lnTo>
                    <a:pt x="119354" y="166763"/>
                  </a:lnTo>
                  <a:lnTo>
                    <a:pt x="104063" y="173189"/>
                  </a:lnTo>
                  <a:lnTo>
                    <a:pt x="91846" y="183845"/>
                  </a:lnTo>
                  <a:lnTo>
                    <a:pt x="83743" y="197548"/>
                  </a:lnTo>
                  <a:lnTo>
                    <a:pt x="80784" y="213182"/>
                  </a:lnTo>
                  <a:lnTo>
                    <a:pt x="80822" y="344373"/>
                  </a:lnTo>
                  <a:lnTo>
                    <a:pt x="80568" y="388099"/>
                  </a:lnTo>
                  <a:lnTo>
                    <a:pt x="85559" y="406755"/>
                  </a:lnTo>
                  <a:lnTo>
                    <a:pt x="98310" y="422287"/>
                  </a:lnTo>
                  <a:lnTo>
                    <a:pt x="114909" y="432562"/>
                  </a:lnTo>
                  <a:lnTo>
                    <a:pt x="131470" y="435495"/>
                  </a:lnTo>
                  <a:lnTo>
                    <a:pt x="166801" y="432333"/>
                  </a:lnTo>
                  <a:lnTo>
                    <a:pt x="202158" y="429628"/>
                  </a:lnTo>
                  <a:lnTo>
                    <a:pt x="237553" y="427558"/>
                  </a:lnTo>
                  <a:lnTo>
                    <a:pt x="285013" y="425869"/>
                  </a:lnTo>
                  <a:lnTo>
                    <a:pt x="296989" y="424522"/>
                  </a:lnTo>
                  <a:lnTo>
                    <a:pt x="330428" y="404444"/>
                  </a:lnTo>
                  <a:lnTo>
                    <a:pt x="338836" y="376821"/>
                  </a:lnTo>
                  <a:lnTo>
                    <a:pt x="335749" y="362356"/>
                  </a:lnTo>
                  <a:lnTo>
                    <a:pt x="327228" y="347510"/>
                  </a:lnTo>
                  <a:lnTo>
                    <a:pt x="315569" y="337032"/>
                  </a:lnTo>
                  <a:lnTo>
                    <a:pt x="301332" y="331266"/>
                  </a:lnTo>
                  <a:lnTo>
                    <a:pt x="285115" y="330581"/>
                  </a:lnTo>
                  <a:lnTo>
                    <a:pt x="269506" y="332320"/>
                  </a:lnTo>
                  <a:lnTo>
                    <a:pt x="253606" y="333794"/>
                  </a:lnTo>
                  <a:lnTo>
                    <a:pt x="237121" y="334784"/>
                  </a:lnTo>
                  <a:lnTo>
                    <a:pt x="219748" y="335102"/>
                  </a:lnTo>
                  <a:lnTo>
                    <a:pt x="248742" y="298577"/>
                  </a:lnTo>
                  <a:lnTo>
                    <a:pt x="280047" y="265747"/>
                  </a:lnTo>
                  <a:lnTo>
                    <a:pt x="313461" y="235940"/>
                  </a:lnTo>
                  <a:lnTo>
                    <a:pt x="348767" y="208495"/>
                  </a:lnTo>
                  <a:lnTo>
                    <a:pt x="404914" y="172097"/>
                  </a:lnTo>
                  <a:lnTo>
                    <a:pt x="464832" y="142570"/>
                  </a:lnTo>
                  <a:lnTo>
                    <a:pt x="523760" y="120446"/>
                  </a:lnTo>
                  <a:lnTo>
                    <a:pt x="585089" y="105244"/>
                  </a:lnTo>
                  <a:lnTo>
                    <a:pt x="640829" y="96278"/>
                  </a:lnTo>
                  <a:lnTo>
                    <a:pt x="696988" y="91986"/>
                  </a:lnTo>
                  <a:lnTo>
                    <a:pt x="746874" y="93814"/>
                  </a:lnTo>
                  <a:lnTo>
                    <a:pt x="796239" y="99263"/>
                  </a:lnTo>
                  <a:lnTo>
                    <a:pt x="845083" y="108534"/>
                  </a:lnTo>
                  <a:lnTo>
                    <a:pt x="893432" y="121831"/>
                  </a:lnTo>
                  <a:lnTo>
                    <a:pt x="955446" y="145135"/>
                  </a:lnTo>
                  <a:lnTo>
                    <a:pt x="1014145" y="174955"/>
                  </a:lnTo>
                  <a:lnTo>
                    <a:pt x="1047483" y="195884"/>
                  </a:lnTo>
                  <a:lnTo>
                    <a:pt x="1079398" y="218859"/>
                  </a:lnTo>
                  <a:lnTo>
                    <a:pt x="1109865" y="243865"/>
                  </a:lnTo>
                  <a:lnTo>
                    <a:pt x="1138885" y="270954"/>
                  </a:lnTo>
                  <a:lnTo>
                    <a:pt x="1165606" y="299059"/>
                  </a:lnTo>
                  <a:lnTo>
                    <a:pt x="1190434" y="328498"/>
                  </a:lnTo>
                  <a:lnTo>
                    <a:pt x="1213256" y="359346"/>
                  </a:lnTo>
                  <a:lnTo>
                    <a:pt x="1233970" y="391668"/>
                  </a:lnTo>
                  <a:lnTo>
                    <a:pt x="1258519" y="437045"/>
                  </a:lnTo>
                  <a:lnTo>
                    <a:pt x="1279144" y="484085"/>
                  </a:lnTo>
                  <a:lnTo>
                    <a:pt x="1295590" y="532853"/>
                  </a:lnTo>
                  <a:lnTo>
                    <a:pt x="1307642" y="583425"/>
                  </a:lnTo>
                  <a:lnTo>
                    <a:pt x="1316532" y="643445"/>
                  </a:lnTo>
                  <a:lnTo>
                    <a:pt x="1320901" y="703783"/>
                  </a:lnTo>
                  <a:lnTo>
                    <a:pt x="1321943" y="714197"/>
                  </a:lnTo>
                  <a:lnTo>
                    <a:pt x="1346682" y="747687"/>
                  </a:lnTo>
                  <a:lnTo>
                    <a:pt x="1369364" y="753960"/>
                  </a:lnTo>
                  <a:lnTo>
                    <a:pt x="1382153" y="750328"/>
                  </a:lnTo>
                  <a:lnTo>
                    <a:pt x="1394650" y="743102"/>
                  </a:lnTo>
                  <a:lnTo>
                    <a:pt x="1404569" y="734034"/>
                  </a:lnTo>
                  <a:lnTo>
                    <a:pt x="1410931" y="722376"/>
                  </a:lnTo>
                  <a:lnTo>
                    <a:pt x="1412786" y="7073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12146226" y="0"/>
              <a:ext cx="7958455" cy="11308715"/>
            </a:xfrm>
            <a:custGeom>
              <a:avLst/>
              <a:gdLst/>
              <a:ahLst/>
              <a:cxnLst/>
              <a:rect l="l" t="t" r="r" b="b"/>
              <a:pathLst>
                <a:path w="7958455" h="11308715">
                  <a:moveTo>
                    <a:pt x="7957872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7957872" y="11308556"/>
                  </a:lnTo>
                  <a:lnTo>
                    <a:pt x="7957872" y="0"/>
                  </a:lnTo>
                  <a:close/>
                </a:path>
              </a:pathLst>
            </a:custGeom>
            <a:solidFill>
              <a:srgbClr val="667E5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46227" cy="113085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263002" y="8404600"/>
            <a:ext cx="5501005" cy="21202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0200"/>
              </a:lnSpc>
              <a:spcBef>
                <a:spcPts val="95"/>
              </a:spcBef>
            </a:pPr>
            <a:r>
              <a:rPr dirty="0" sz="2450" spc="5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450" spc="6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450" spc="3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45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450" spc="8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450" spc="-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50" spc="-2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450" spc="8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450" spc="-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4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450" spc="-30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2450" spc="30" b="1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r>
              <a:rPr dirty="0" sz="2450" spc="-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-140" b="1">
                <a:solidFill>
                  <a:srgbClr val="FFFFFF"/>
                </a:solidFill>
                <a:latin typeface="Tahoma"/>
                <a:cs typeface="Tahoma"/>
              </a:rPr>
              <a:t>100</a:t>
            </a:r>
            <a:r>
              <a:rPr dirty="0" sz="2450" spc="-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20" b="1">
                <a:solidFill>
                  <a:srgbClr val="FFFFFF"/>
                </a:solidFill>
                <a:latin typeface="Tahoma"/>
                <a:cs typeface="Tahoma"/>
              </a:rPr>
              <a:t>dif</a:t>
            </a:r>
            <a:r>
              <a:rPr dirty="0" sz="2450" spc="-5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2450" spc="3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45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450" spc="80" b="1">
                <a:solidFill>
                  <a:srgbClr val="FFFFFF"/>
                </a:solidFill>
                <a:latin typeface="Tahoma"/>
                <a:cs typeface="Tahoma"/>
              </a:rPr>
              <a:t>ent</a:t>
            </a:r>
            <a:r>
              <a:rPr dirty="0" sz="2450" spc="-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2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450" spc="-3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450" spc="45" b="1">
                <a:solidFill>
                  <a:srgbClr val="FFFFFF"/>
                </a:solidFill>
                <a:latin typeface="Tahoma"/>
                <a:cs typeface="Tahoma"/>
              </a:rPr>
              <a:t>dies  </a:t>
            </a:r>
            <a:r>
              <a:rPr dirty="0" sz="2450" spc="110" b="1">
                <a:solidFill>
                  <a:srgbClr val="FFFFFF"/>
                </a:solidFill>
                <a:latin typeface="Tahoma"/>
                <a:cs typeface="Tahoma"/>
              </a:rPr>
              <a:t>conﬁrming </a:t>
            </a:r>
            <a:r>
              <a:rPr dirty="0" sz="2450" spc="80" b="1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450" spc="40" b="1">
                <a:solidFill>
                  <a:srgbClr val="FFFFFF"/>
                </a:solidFill>
                <a:latin typeface="Tahoma"/>
                <a:cs typeface="Tahoma"/>
              </a:rPr>
              <a:t>effectiveness </a:t>
            </a:r>
            <a:r>
              <a:rPr dirty="0" sz="2450" spc="25" b="1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dirty="0" sz="2450" spc="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80" b="1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450" spc="70" b="1">
                <a:solidFill>
                  <a:srgbClr val="FFFFFF"/>
                </a:solidFill>
                <a:latin typeface="Tahoma"/>
                <a:cs typeface="Tahoma"/>
              </a:rPr>
              <a:t>substances </a:t>
            </a:r>
            <a:r>
              <a:rPr dirty="0" sz="2450" spc="80" b="1">
                <a:solidFill>
                  <a:srgbClr val="FFFFFF"/>
                </a:solidFill>
                <a:latin typeface="Tahoma"/>
                <a:cs typeface="Tahoma"/>
              </a:rPr>
              <a:t>contained </a:t>
            </a:r>
            <a:r>
              <a:rPr dirty="0" sz="2450" spc="50" b="1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dirty="0" sz="2450" spc="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80" b="1">
                <a:solidFill>
                  <a:srgbClr val="FFFFFF"/>
                </a:solidFill>
                <a:latin typeface="Tahoma"/>
                <a:cs typeface="Tahoma"/>
              </a:rPr>
              <a:t>HEALTH</a:t>
            </a:r>
            <a:r>
              <a:rPr dirty="0" sz="2450" spc="-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70" b="1">
                <a:solidFill>
                  <a:srgbClr val="FFFFFF"/>
                </a:solidFill>
                <a:latin typeface="Tahoma"/>
                <a:cs typeface="Tahoma"/>
              </a:rPr>
              <a:t>GUARD!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153860" y="858549"/>
            <a:ext cx="4256405" cy="235140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5065"/>
              </a:lnSpc>
              <a:spcBef>
                <a:spcPts val="120"/>
              </a:spcBef>
            </a:pPr>
            <a:r>
              <a:rPr dirty="0" sz="4750" spc="-110" b="0">
                <a:solidFill>
                  <a:srgbClr val="FFFFFF"/>
                </a:solidFill>
                <a:latin typeface="Arial MT"/>
                <a:cs typeface="Arial MT"/>
              </a:rPr>
              <a:t>Does</a:t>
            </a:r>
            <a:r>
              <a:rPr dirty="0" sz="4750" spc="65" b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750" b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endParaRPr sz="4750">
              <a:latin typeface="Arial MT"/>
              <a:cs typeface="Arial MT"/>
            </a:endParaRPr>
          </a:p>
          <a:p>
            <a:pPr marL="12700">
              <a:lnSpc>
                <a:spcPts val="13225"/>
              </a:lnSpc>
            </a:pPr>
            <a:r>
              <a:rPr dirty="0" spc="-1110">
                <a:solidFill>
                  <a:srgbClr val="FFFFFF"/>
                </a:solidFill>
              </a:rPr>
              <a:t>W</a:t>
            </a:r>
            <a:r>
              <a:rPr dirty="0" spc="-570">
                <a:solidFill>
                  <a:srgbClr val="FFFFFF"/>
                </a:solidFill>
              </a:rPr>
              <a:t>o</a:t>
            </a:r>
            <a:r>
              <a:rPr dirty="0" spc="-125">
                <a:solidFill>
                  <a:srgbClr val="FFFFFF"/>
                </a:solidFill>
              </a:rPr>
              <a:t>r</a:t>
            </a:r>
            <a:r>
              <a:rPr dirty="0" spc="70">
                <a:solidFill>
                  <a:srgbClr val="FFFFFF"/>
                </a:solidFill>
              </a:rPr>
              <a:t>k</a:t>
            </a:r>
            <a:r>
              <a:rPr dirty="0" spc="-905">
                <a:solidFill>
                  <a:srgbClr val="FFFFFF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2261" y="1067161"/>
            <a:ext cx="9200515" cy="56597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201295" algn="l"/>
              </a:tabLst>
            </a:pPr>
            <a:r>
              <a:rPr dirty="0" sz="1200" spc="10">
                <a:latin typeface="Verdana"/>
                <a:cs typeface="Verdana"/>
              </a:rPr>
              <a:t>Sekhar</a:t>
            </a:r>
            <a:r>
              <a:rPr dirty="0" sz="1200" spc="-85">
                <a:latin typeface="Verdana"/>
                <a:cs typeface="Verdana"/>
              </a:rPr>
              <a:t> R.V. </a:t>
            </a:r>
            <a:r>
              <a:rPr dirty="0" sz="1200" spc="30">
                <a:latin typeface="Verdana"/>
                <a:cs typeface="Verdana"/>
              </a:rPr>
              <a:t>GlyNAC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Supplementation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improves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glutathione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deﬁciency,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oxidative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stress,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mitochondrial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dysfunction,</a:t>
            </a:r>
            <a:endParaRPr sz="1200">
              <a:latin typeface="Verdana"/>
              <a:cs typeface="Verdana"/>
            </a:endParaRPr>
          </a:p>
          <a:p>
            <a:pPr marL="200660" marR="100965">
              <a:lnSpc>
                <a:spcPct val="229100"/>
              </a:lnSpc>
            </a:pPr>
            <a:r>
              <a:rPr dirty="0" sz="1200" spc="30">
                <a:latin typeface="Verdana"/>
                <a:cs typeface="Verdana"/>
              </a:rPr>
              <a:t>inﬂammation,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aging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hallmarks,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metabolic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defects,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muscle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strength,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cognitive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decline,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and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body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composition: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Im- </a:t>
            </a:r>
            <a:r>
              <a:rPr dirty="0" sz="1200" spc="-405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plications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for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healthy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aging.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J.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Nutr.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2021;151:3606–3616.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doi: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10.1093/jn/nxab309.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Verdana"/>
              <a:cs typeface="Verdana"/>
            </a:endParaRPr>
          </a:p>
          <a:p>
            <a:pPr marL="200660" indent="-188595">
              <a:lnSpc>
                <a:spcPct val="100000"/>
              </a:lnSpc>
              <a:buAutoNum type="arabicPeriod" startAt="2"/>
              <a:tabLst>
                <a:tab pos="201295" algn="l"/>
              </a:tabLst>
            </a:pPr>
            <a:r>
              <a:rPr dirty="0" sz="1200" spc="110">
                <a:latin typeface="Verdana"/>
                <a:cs typeface="Verdana"/>
              </a:rPr>
              <a:t>Wu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G.,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Fang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Y.Z.,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Yang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S.,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Lupton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J.R.,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Turner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N.D.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Glutathione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metabolism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and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its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implications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for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health.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J.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Nutr.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Verdana"/>
              <a:buAutoNum type="arabicPeriod" startAt="2"/>
            </a:pPr>
            <a:endParaRPr sz="1500">
              <a:latin typeface="Verdana"/>
              <a:cs typeface="Verdana"/>
            </a:endParaRPr>
          </a:p>
          <a:p>
            <a:pPr marL="200660">
              <a:lnSpc>
                <a:spcPct val="100000"/>
              </a:lnSpc>
            </a:pPr>
            <a:r>
              <a:rPr dirty="0" sz="1200" spc="-70">
                <a:latin typeface="Verdana"/>
                <a:cs typeface="Verdana"/>
              </a:rPr>
              <a:t>2</a:t>
            </a:r>
            <a:r>
              <a:rPr dirty="0" sz="1200" spc="55">
                <a:latin typeface="Verdana"/>
                <a:cs typeface="Verdana"/>
              </a:rPr>
              <a:t>00</a:t>
            </a:r>
            <a:r>
              <a:rPr dirty="0" sz="1200" spc="60">
                <a:latin typeface="Verdana"/>
                <a:cs typeface="Verdana"/>
              </a:rPr>
              <a:t>4</a:t>
            </a:r>
            <a:r>
              <a:rPr dirty="0" sz="1200" spc="-150">
                <a:latin typeface="Verdana"/>
                <a:cs typeface="Verdana"/>
              </a:rPr>
              <a:t>;13</a:t>
            </a:r>
            <a:r>
              <a:rPr dirty="0" sz="1200" spc="-160">
                <a:latin typeface="Verdana"/>
                <a:cs typeface="Verdana"/>
              </a:rPr>
              <a:t>4</a:t>
            </a:r>
            <a:r>
              <a:rPr dirty="0" sz="1200" spc="-100">
                <a:latin typeface="Verdana"/>
                <a:cs typeface="Verdana"/>
              </a:rPr>
              <a:t>:</a:t>
            </a:r>
            <a:r>
              <a:rPr dirty="0" sz="1200" spc="-125">
                <a:latin typeface="Verdana"/>
                <a:cs typeface="Verdana"/>
              </a:rPr>
              <a:t>4</a:t>
            </a:r>
            <a:r>
              <a:rPr dirty="0" sz="1200" spc="-20">
                <a:latin typeface="Verdana"/>
                <a:cs typeface="Verdana"/>
              </a:rPr>
              <a:t>89–</a:t>
            </a:r>
            <a:r>
              <a:rPr dirty="0" sz="1200" spc="-30">
                <a:latin typeface="Verdana"/>
                <a:cs typeface="Verdana"/>
              </a:rPr>
              <a:t>4</a:t>
            </a:r>
            <a:r>
              <a:rPr dirty="0" sz="1200" spc="-15">
                <a:latin typeface="Verdana"/>
                <a:cs typeface="Verdana"/>
              </a:rPr>
              <a:t>9</a:t>
            </a:r>
            <a:r>
              <a:rPr dirty="0" sz="1200" spc="-55">
                <a:latin typeface="Verdana"/>
                <a:cs typeface="Verdana"/>
              </a:rPr>
              <a:t>2</a:t>
            </a:r>
            <a:r>
              <a:rPr dirty="0" sz="1200" spc="-175">
                <a:latin typeface="Verdana"/>
                <a:cs typeface="Verdana"/>
              </a:rPr>
              <a:t>.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doi: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35">
                <a:latin typeface="Verdana"/>
                <a:cs typeface="Verdana"/>
              </a:rPr>
              <a:t>1</a:t>
            </a:r>
            <a:r>
              <a:rPr dirty="0" sz="1200" spc="-150">
                <a:latin typeface="Verdana"/>
                <a:cs typeface="Verdana"/>
              </a:rPr>
              <a:t>0</a:t>
            </a:r>
            <a:r>
              <a:rPr dirty="0" sz="1200" spc="-190">
                <a:latin typeface="Verdana"/>
                <a:cs typeface="Verdana"/>
              </a:rPr>
              <a:t>.</a:t>
            </a:r>
            <a:r>
              <a:rPr dirty="0" sz="1200" spc="-95">
                <a:latin typeface="Verdana"/>
                <a:cs typeface="Verdana"/>
              </a:rPr>
              <a:t>10</a:t>
            </a:r>
            <a:r>
              <a:rPr dirty="0" sz="1200" spc="-110">
                <a:latin typeface="Verdana"/>
                <a:cs typeface="Verdana"/>
              </a:rPr>
              <a:t>9</a:t>
            </a:r>
            <a:r>
              <a:rPr dirty="0" sz="1200" spc="-100">
                <a:latin typeface="Verdana"/>
                <a:cs typeface="Verdana"/>
              </a:rPr>
              <a:t>3/</a:t>
            </a:r>
            <a:r>
              <a:rPr dirty="0" sz="1200" spc="-45">
                <a:latin typeface="Verdana"/>
                <a:cs typeface="Verdana"/>
              </a:rPr>
              <a:t>jn</a:t>
            </a:r>
            <a:r>
              <a:rPr dirty="0" sz="1200" spc="-10">
                <a:latin typeface="Verdana"/>
                <a:cs typeface="Verdana"/>
              </a:rPr>
              <a:t>/</a:t>
            </a:r>
            <a:r>
              <a:rPr dirty="0" sz="1200" spc="-110">
                <a:latin typeface="Verdana"/>
                <a:cs typeface="Verdana"/>
              </a:rPr>
              <a:t>13</a:t>
            </a:r>
            <a:r>
              <a:rPr dirty="0" sz="1200" spc="-90">
                <a:latin typeface="Verdana"/>
                <a:cs typeface="Verdana"/>
              </a:rPr>
              <a:t>4</a:t>
            </a:r>
            <a:r>
              <a:rPr dirty="0" sz="1200" spc="-165">
                <a:latin typeface="Verdana"/>
                <a:cs typeface="Verdana"/>
              </a:rPr>
              <a:t>.</a:t>
            </a:r>
            <a:r>
              <a:rPr dirty="0" sz="1200" spc="-155">
                <a:latin typeface="Verdana"/>
                <a:cs typeface="Verdana"/>
              </a:rPr>
              <a:t>3</a:t>
            </a:r>
            <a:r>
              <a:rPr dirty="0" sz="1200" spc="-110">
                <a:latin typeface="Verdana"/>
                <a:cs typeface="Verdana"/>
              </a:rPr>
              <a:t>.</a:t>
            </a:r>
            <a:r>
              <a:rPr dirty="0" sz="1200" spc="60">
                <a:latin typeface="Verdana"/>
                <a:cs typeface="Verdana"/>
              </a:rPr>
              <a:t>4</a:t>
            </a:r>
            <a:r>
              <a:rPr dirty="0" sz="1200" spc="5">
                <a:latin typeface="Verdana"/>
                <a:cs typeface="Verdana"/>
              </a:rPr>
              <a:t>8</a:t>
            </a:r>
            <a:r>
              <a:rPr dirty="0" sz="1200" spc="-10">
                <a:latin typeface="Verdana"/>
                <a:cs typeface="Verdana"/>
              </a:rPr>
              <a:t>9</a:t>
            </a:r>
            <a:r>
              <a:rPr dirty="0" sz="1200" spc="-175">
                <a:latin typeface="Verdana"/>
                <a:cs typeface="Verdana"/>
              </a:rPr>
              <a:t>.</a:t>
            </a:r>
            <a:endParaRPr sz="1200">
              <a:latin typeface="Verdana"/>
              <a:cs typeface="Verdana"/>
            </a:endParaRPr>
          </a:p>
          <a:p>
            <a:pPr marL="200660" marR="21590" indent="-188595">
              <a:lnSpc>
                <a:spcPct val="229100"/>
              </a:lnSpc>
              <a:buAutoNum type="arabicPeriod" startAt="3"/>
              <a:tabLst>
                <a:tab pos="201295" algn="l"/>
              </a:tabLst>
            </a:pPr>
            <a:r>
              <a:rPr dirty="0" sz="1200" spc="45">
                <a:latin typeface="Verdana"/>
                <a:cs typeface="Verdana"/>
              </a:rPr>
              <a:t>Kumar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P.,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Osahon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O.,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Vides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D.B.,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Hanania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N.,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Minard</a:t>
            </a:r>
            <a:r>
              <a:rPr dirty="0" sz="1200" spc="-90">
                <a:latin typeface="Verdana"/>
                <a:cs typeface="Verdana"/>
              </a:rPr>
              <a:t> C.G., </a:t>
            </a:r>
            <a:r>
              <a:rPr dirty="0" sz="1200" spc="10">
                <a:latin typeface="Verdana"/>
                <a:cs typeface="Verdana"/>
              </a:rPr>
              <a:t>Sekhar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R.V.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5">
                <a:latin typeface="Verdana"/>
                <a:cs typeface="Verdana"/>
              </a:rPr>
              <a:t>Severe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glutathione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deﬁciency,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oxidative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stress </a:t>
            </a:r>
            <a:r>
              <a:rPr dirty="0" sz="1200" spc="-40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and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5">
                <a:latin typeface="Verdana"/>
                <a:cs typeface="Verdana"/>
              </a:rPr>
              <a:t>oxidant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damage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in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adults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5">
                <a:latin typeface="Verdana"/>
                <a:cs typeface="Verdana"/>
              </a:rPr>
              <a:t>hospitalized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with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COVID-19: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5">
                <a:latin typeface="Verdana"/>
                <a:cs typeface="Verdana"/>
              </a:rPr>
              <a:t>Implications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for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GlyNAC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(Glycine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and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N-Acetylcysteine) </a:t>
            </a:r>
            <a:r>
              <a:rPr dirty="0" sz="1200" spc="1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supplementation.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Antioxidants.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65">
                <a:latin typeface="Verdana"/>
                <a:cs typeface="Verdana"/>
              </a:rPr>
              <a:t>2021;11:50.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doi: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10.3390/antiox11010050.</a:t>
            </a:r>
            <a:endParaRPr sz="1200">
              <a:latin typeface="Verdana"/>
              <a:cs typeface="Verdana"/>
            </a:endParaRPr>
          </a:p>
          <a:p>
            <a:pPr marL="200660" marR="93980" indent="-188595">
              <a:lnSpc>
                <a:spcPct val="229100"/>
              </a:lnSpc>
              <a:buAutoNum type="arabicPeriod" startAt="3"/>
              <a:tabLst>
                <a:tab pos="201295" algn="l"/>
              </a:tabLst>
            </a:pPr>
            <a:r>
              <a:rPr dirty="0" sz="1200" spc="45">
                <a:latin typeface="Verdana"/>
                <a:cs typeface="Verdana"/>
              </a:rPr>
              <a:t>Kumar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P.,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Liu</a:t>
            </a:r>
            <a:r>
              <a:rPr dirty="0" sz="1200" spc="-95">
                <a:latin typeface="Verdana"/>
                <a:cs typeface="Verdana"/>
              </a:rPr>
              <a:t> C.,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Hsu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J.W.,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Chacko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S.,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Minard</a:t>
            </a:r>
            <a:r>
              <a:rPr dirty="0" sz="1200" spc="-95">
                <a:latin typeface="Verdana"/>
                <a:cs typeface="Verdana"/>
              </a:rPr>
              <a:t> C.,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Jahoor</a:t>
            </a:r>
            <a:r>
              <a:rPr dirty="0" sz="1200" spc="-95">
                <a:latin typeface="Verdana"/>
                <a:cs typeface="Verdana"/>
              </a:rPr>
              <a:t> F., </a:t>
            </a:r>
            <a:r>
              <a:rPr dirty="0" sz="1200" spc="10">
                <a:latin typeface="Verdana"/>
                <a:cs typeface="Verdana"/>
              </a:rPr>
              <a:t>Sekhar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R.V.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Glycine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and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N-acetylcysteine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(GlyNAC)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sup- </a:t>
            </a:r>
            <a:r>
              <a:rPr dirty="0" sz="1200" spc="2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plementation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in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older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adults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improves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glutathione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deﬁciency,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oxidative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stress,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mitochondrial</a:t>
            </a:r>
            <a:r>
              <a:rPr dirty="0" sz="1200" spc="-80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dysfunction,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25">
                <a:latin typeface="Verdana"/>
                <a:cs typeface="Verdana"/>
              </a:rPr>
              <a:t>inﬂam- </a:t>
            </a:r>
            <a:r>
              <a:rPr dirty="0" sz="1200" spc="-405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mation,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insulin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5">
                <a:latin typeface="Verdana"/>
                <a:cs typeface="Verdana"/>
              </a:rPr>
              <a:t>resistance,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endothelial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dysfunction,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genotoxicity,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muscle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strength,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and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cognition: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Results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of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a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pilot </a:t>
            </a:r>
            <a:r>
              <a:rPr dirty="0" sz="1200" spc="-405">
                <a:latin typeface="Verdana"/>
                <a:cs typeface="Verdana"/>
              </a:rPr>
              <a:t> </a:t>
            </a:r>
            <a:r>
              <a:rPr dirty="0" sz="1200" spc="25">
                <a:latin typeface="Verdana"/>
                <a:cs typeface="Verdana"/>
              </a:rPr>
              <a:t>clinical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trial.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Clin.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5">
                <a:latin typeface="Verdana"/>
                <a:cs typeface="Verdana"/>
              </a:rPr>
              <a:t>Transl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25">
                <a:latin typeface="Verdana"/>
                <a:cs typeface="Verdana"/>
              </a:rPr>
              <a:t>Med.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50">
                <a:latin typeface="Verdana"/>
                <a:cs typeface="Verdana"/>
              </a:rPr>
              <a:t>2021;11:e372.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doi: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10.1002/ctm2.372.</a:t>
            </a:r>
            <a:endParaRPr sz="1200">
              <a:latin typeface="Verdana"/>
              <a:cs typeface="Verdana"/>
            </a:endParaRPr>
          </a:p>
          <a:p>
            <a:pPr marL="200660" marR="31750" indent="-188595">
              <a:lnSpc>
                <a:spcPct val="229100"/>
              </a:lnSpc>
              <a:buAutoNum type="arabicPeriod" startAt="3"/>
              <a:tabLst>
                <a:tab pos="201295" algn="l"/>
              </a:tabLst>
            </a:pPr>
            <a:r>
              <a:rPr dirty="0" sz="1200" spc="15">
                <a:latin typeface="Verdana"/>
                <a:cs typeface="Verdana"/>
              </a:rPr>
              <a:t>Cieslik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K.A.,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Sekhar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R.V.,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Granillo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A.,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Reddy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A.,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Medrano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G.,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Heredia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C.P.,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Entman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M.L.,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Hamilton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D.J.,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Li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S.,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Reineke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90">
                <a:latin typeface="Verdana"/>
                <a:cs typeface="Verdana"/>
              </a:rPr>
              <a:t>E., </a:t>
            </a:r>
            <a:r>
              <a:rPr dirty="0" sz="1200" spc="-405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et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al.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Improved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cardiovascular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function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in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old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mice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after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N-Acetyl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cysteine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and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glycine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supplemented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diet: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Inﬂam-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80737" y="6931590"/>
            <a:ext cx="8620760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50">
                <a:latin typeface="Verdana"/>
                <a:cs typeface="Verdana"/>
              </a:rPr>
              <a:t>mation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and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mitochondrial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5">
                <a:latin typeface="Verdana"/>
                <a:cs typeface="Verdana"/>
              </a:rPr>
              <a:t>factors.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J.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Gerontol.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A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5">
                <a:latin typeface="Verdana"/>
                <a:cs typeface="Verdana"/>
              </a:rPr>
              <a:t>Biol.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Sci.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5">
                <a:latin typeface="Verdana"/>
                <a:cs typeface="Verdana"/>
              </a:rPr>
              <a:t>Med.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Sci.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55">
                <a:latin typeface="Verdana"/>
                <a:cs typeface="Verdana"/>
              </a:rPr>
              <a:t>2018;73:1167–1177.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doi: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10.1093/gerona/gly034.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92261" y="7350478"/>
            <a:ext cx="8972550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-95">
                <a:latin typeface="Verdana"/>
                <a:cs typeface="Verdana"/>
              </a:rPr>
              <a:t>6.</a:t>
            </a:r>
            <a:r>
              <a:rPr dirty="0" sz="1200" spc="5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Kumar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P.,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Liu</a:t>
            </a:r>
            <a:r>
              <a:rPr dirty="0" sz="1200" spc="-95">
                <a:latin typeface="Verdana"/>
                <a:cs typeface="Verdana"/>
              </a:rPr>
              <a:t> C.,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Suliburk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J.W.,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Minard</a:t>
            </a:r>
            <a:r>
              <a:rPr dirty="0" sz="1200" spc="-90">
                <a:latin typeface="Verdana"/>
                <a:cs typeface="Verdana"/>
              </a:rPr>
              <a:t> C.G.,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Muthupillai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R.,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Chacko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S.,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Hsu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J.W.,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Jahoor</a:t>
            </a:r>
            <a:r>
              <a:rPr dirty="0" sz="1200" spc="-95">
                <a:latin typeface="Verdana"/>
                <a:cs typeface="Verdana"/>
              </a:rPr>
              <a:t> F., </a:t>
            </a:r>
            <a:r>
              <a:rPr dirty="0" sz="1200" spc="10">
                <a:latin typeface="Verdana"/>
                <a:cs typeface="Verdana"/>
              </a:rPr>
              <a:t>Sekhar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R.V.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Supplemen-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80737" y="7769366"/>
            <a:ext cx="8678545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50">
                <a:latin typeface="Verdana"/>
                <a:cs typeface="Verdana"/>
              </a:rPr>
              <a:t>ting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Glycine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and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N-acetylcysteine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(GlyNAC)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in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Aging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HIV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patients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improves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oxidative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stress,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mitochondrial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5">
                <a:latin typeface="Verdana"/>
                <a:cs typeface="Verdana"/>
              </a:rPr>
              <a:t>dys-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80737" y="8188253"/>
            <a:ext cx="9021445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20">
                <a:latin typeface="Verdana"/>
                <a:cs typeface="Verdana"/>
              </a:rPr>
              <a:t>function,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inﬂammation,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endothelial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dysfunction,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insulin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5">
                <a:latin typeface="Verdana"/>
                <a:cs typeface="Verdana"/>
              </a:rPr>
              <a:t>resistance,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genotoxicity,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strength,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and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cognition: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Results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of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80737" y="8607141"/>
            <a:ext cx="6870065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40">
                <a:latin typeface="Verdana"/>
                <a:cs typeface="Verdana"/>
              </a:rPr>
              <a:t>an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open-label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25">
                <a:latin typeface="Verdana"/>
                <a:cs typeface="Verdana"/>
              </a:rPr>
              <a:t>clinical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trial.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Biomedicines.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2020;8:390.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doi: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10.3390/biomedicines8100390.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3870" y="3088932"/>
            <a:ext cx="2710011" cy="315048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65157" y="6847614"/>
            <a:ext cx="5820410" cy="211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43100"/>
              </a:lnSpc>
              <a:spcBef>
                <a:spcPts val="100"/>
              </a:spcBef>
            </a:pPr>
            <a:r>
              <a:rPr dirty="0" sz="2400" spc="-30">
                <a:solidFill>
                  <a:srgbClr val="FFFFFF"/>
                </a:solidFill>
                <a:latin typeface="Verdana"/>
                <a:cs typeface="Verdana"/>
              </a:rPr>
              <a:t>He</a:t>
            </a: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0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 spc="-1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0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0">
                <a:solidFill>
                  <a:srgbClr val="FFFFFF"/>
                </a:solidFill>
                <a:latin typeface="Verdana"/>
                <a:cs typeface="Verdana"/>
              </a:rPr>
              <a:t>jus</a:t>
            </a:r>
            <a:r>
              <a:rPr dirty="0" sz="2400" spc="-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2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13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 spc="-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ti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400" spc="-90">
                <a:solidFill>
                  <a:srgbClr val="FFFFFF"/>
                </a:solidFill>
                <a:latin typeface="Verdana"/>
                <a:cs typeface="Verdana"/>
              </a:rPr>
              <a:t>le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400" spc="12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Verdana"/>
                <a:cs typeface="Verdana"/>
              </a:rPr>
              <a:t>scientiﬁc  </a:t>
            </a:r>
            <a:r>
              <a:rPr dirty="0" sz="2400" spc="-40">
                <a:solidFill>
                  <a:srgbClr val="FFFFFF"/>
                </a:solidFill>
                <a:latin typeface="Verdana"/>
                <a:cs typeface="Verdana"/>
              </a:rPr>
              <a:t>papers </a:t>
            </a:r>
            <a:r>
              <a:rPr dirty="0" sz="2400" spc="-5">
                <a:solidFill>
                  <a:srgbClr val="FFFFFF"/>
                </a:solidFill>
                <a:latin typeface="Verdana"/>
                <a:cs typeface="Verdana"/>
              </a:rPr>
              <a:t>containing </a:t>
            </a:r>
            <a:r>
              <a:rPr dirty="0" sz="2400" spc="-85">
                <a:solidFill>
                  <a:srgbClr val="FFFFFF"/>
                </a:solidFill>
                <a:latin typeface="Verdana"/>
                <a:cs typeface="Verdana"/>
              </a:rPr>
              <a:t>reviews </a:t>
            </a:r>
            <a:r>
              <a:rPr dirty="0" sz="2400" spc="-3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medical </a:t>
            </a:r>
            <a:r>
              <a:rPr dirty="0" sz="24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00" spc="-8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2400" spc="-1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-1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 spc="-1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00" spc="1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400" spc="9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400" spc="7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dirty="0" sz="240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2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400" spc="-50">
                <a:solidFill>
                  <a:srgbClr val="FFFFFF"/>
                </a:solidFill>
                <a:latin typeface="Verdana"/>
                <a:cs typeface="Verdana"/>
              </a:rPr>
              <a:t>oll</a:t>
            </a:r>
            <a:r>
              <a:rPr dirty="0" sz="2400" spc="-8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400" spc="10">
                <a:solidFill>
                  <a:srgbClr val="FFFFFF"/>
                </a:solidFill>
                <a:latin typeface="Verdana"/>
                <a:cs typeface="Verdana"/>
              </a:rPr>
              <a:t>wi</a:t>
            </a:r>
            <a:r>
              <a:rPr dirty="0" sz="2400" spc="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400" spc="14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Verdana"/>
                <a:cs typeface="Verdana"/>
              </a:rPr>
              <a:t>substa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400" spc="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400" spc="-250">
                <a:solidFill>
                  <a:srgbClr val="FFFFFF"/>
                </a:solidFill>
                <a:latin typeface="Verdana"/>
                <a:cs typeface="Verdana"/>
              </a:rPr>
              <a:t>es:  </a:t>
            </a:r>
            <a:r>
              <a:rPr dirty="0" sz="2400" spc="6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400" spc="2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13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400" spc="-1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555" b="1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dirty="0" sz="2400" spc="-1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FFFFFF"/>
                </a:solidFill>
                <a:latin typeface="Tahoma"/>
                <a:cs typeface="Tahoma"/>
              </a:rPr>
              <a:t>Gly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0435" y="1518278"/>
            <a:ext cx="7588082" cy="505921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2303290" y="0"/>
            <a:ext cx="7800975" cy="11308715"/>
          </a:xfrm>
          <a:custGeom>
            <a:avLst/>
            <a:gdLst/>
            <a:ahLst/>
            <a:cxnLst/>
            <a:rect l="l" t="t" r="r" b="b"/>
            <a:pathLst>
              <a:path w="7800975" h="11308715">
                <a:moveTo>
                  <a:pt x="7800809" y="0"/>
                </a:moveTo>
                <a:lnTo>
                  <a:pt x="0" y="0"/>
                </a:lnTo>
                <a:lnTo>
                  <a:pt x="0" y="11308556"/>
                </a:lnTo>
                <a:lnTo>
                  <a:pt x="7800809" y="11308556"/>
                </a:lnTo>
                <a:lnTo>
                  <a:pt x="7800809" y="0"/>
                </a:lnTo>
                <a:close/>
              </a:path>
            </a:pathLst>
          </a:custGeom>
          <a:solidFill>
            <a:srgbClr val="B580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153865" y="5294085"/>
            <a:ext cx="5462270" cy="484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85165">
              <a:lnSpc>
                <a:spcPct val="127200"/>
              </a:lnSpc>
              <a:spcBef>
                <a:spcPts val="95"/>
              </a:spcBef>
            </a:pPr>
            <a:r>
              <a:rPr dirty="0" sz="2700" spc="1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700" spc="2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70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12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700" spc="5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0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00" spc="70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700" spc="65" b="1">
                <a:solidFill>
                  <a:srgbClr val="FFFFFF"/>
                </a:solidFill>
                <a:latin typeface="Tahoma"/>
                <a:cs typeface="Tahoma"/>
              </a:rPr>
              <a:t>thGua</a:t>
            </a:r>
            <a:r>
              <a:rPr dirty="0" sz="2700" spc="1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700" spc="30" b="1">
                <a:solidFill>
                  <a:srgbClr val="FFFFFF"/>
                </a:solidFill>
                <a:latin typeface="Tahoma"/>
                <a:cs typeface="Tahoma"/>
              </a:rPr>
              <a:t>d.pl</a:t>
            </a:r>
            <a:r>
              <a:rPr dirty="0" sz="2700" spc="-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7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700" spc="10">
                <a:solidFill>
                  <a:srgbClr val="FFFFFF"/>
                </a:solidFill>
                <a:latin typeface="Verdana"/>
                <a:cs typeface="Verdana"/>
              </a:rPr>
              <a:t>oje</a:t>
            </a:r>
            <a:r>
              <a:rPr dirty="0" sz="2700" spc="2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700" spc="35">
                <a:solidFill>
                  <a:srgbClr val="FFFFFF"/>
                </a:solidFill>
                <a:latin typeface="Verdana"/>
                <a:cs typeface="Verdana"/>
              </a:rPr>
              <a:t>t  </a:t>
            </a:r>
            <a:r>
              <a:rPr dirty="0" sz="2700" spc="-45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27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55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dirty="0" sz="27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175" b="1">
                <a:solidFill>
                  <a:srgbClr val="FFFFFF"/>
                </a:solidFill>
                <a:latin typeface="Tahoma"/>
                <a:cs typeface="Tahoma"/>
              </a:rPr>
              <a:t>EDU</a:t>
            </a:r>
            <a:r>
              <a:rPr dirty="0" sz="2700" spc="12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700" spc="8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00" spc="25" b="1">
                <a:solidFill>
                  <a:srgbClr val="FFFFFF"/>
                </a:solidFill>
                <a:latin typeface="Tahoma"/>
                <a:cs typeface="Tahoma"/>
              </a:rPr>
              <a:t>TIONAL</a:t>
            </a:r>
            <a:r>
              <a:rPr dirty="0" sz="2700" spc="-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8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00" spc="9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700" spc="105" b="1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dirty="0" sz="2700" spc="85" b="1">
                <a:solidFill>
                  <a:srgbClr val="FFFFFF"/>
                </a:solidFill>
                <a:latin typeface="Tahoma"/>
                <a:cs typeface="Tahoma"/>
              </a:rPr>
              <a:t>SALES</a:t>
            </a:r>
            <a:r>
              <a:rPr dirty="0" sz="270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30" b="1">
                <a:solidFill>
                  <a:srgbClr val="FFFFFF"/>
                </a:solidFill>
                <a:latin typeface="Tahoma"/>
                <a:cs typeface="Tahoma"/>
              </a:rPr>
              <a:t>platform.</a:t>
            </a: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3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500">
              <a:latin typeface="Tahoma"/>
              <a:cs typeface="Tahoma"/>
            </a:endParaRPr>
          </a:p>
          <a:p>
            <a:pPr algn="just" marL="12700" marR="5080">
              <a:lnSpc>
                <a:spcPct val="126200"/>
              </a:lnSpc>
            </a:pPr>
            <a:r>
              <a:rPr dirty="0" sz="2450" spc="-10">
                <a:solidFill>
                  <a:srgbClr val="FFFFFF"/>
                </a:solidFill>
                <a:latin typeface="Verdana"/>
                <a:cs typeface="Verdana"/>
              </a:rPr>
              <a:t>Carefully </a:t>
            </a:r>
            <a:r>
              <a:rPr dirty="0" sz="2450" spc="35">
                <a:solidFill>
                  <a:srgbClr val="FFFFFF"/>
                </a:solidFill>
                <a:latin typeface="Verdana"/>
                <a:cs typeface="Verdana"/>
              </a:rPr>
              <a:t>selected </a:t>
            </a:r>
            <a:r>
              <a:rPr dirty="0" sz="2450" spc="60">
                <a:solidFill>
                  <a:srgbClr val="FFFFFF"/>
                </a:solidFill>
                <a:latin typeface="Verdana"/>
                <a:cs typeface="Verdana"/>
              </a:rPr>
              <a:t>products </a:t>
            </a:r>
            <a:r>
              <a:rPr dirty="0" sz="2450" spc="2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2450" spc="6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450" spc="-8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55">
                <a:solidFill>
                  <a:srgbClr val="FFFFFF"/>
                </a:solidFill>
                <a:latin typeface="Verdana"/>
                <a:cs typeface="Verdana"/>
              </a:rPr>
              <a:t>highest </a:t>
            </a:r>
            <a:r>
              <a:rPr dirty="0" sz="2450" spc="20">
                <a:solidFill>
                  <a:srgbClr val="FFFFFF"/>
                </a:solidFill>
                <a:latin typeface="Verdana"/>
                <a:cs typeface="Verdana"/>
              </a:rPr>
              <a:t>quality </a:t>
            </a:r>
            <a:r>
              <a:rPr dirty="0" sz="2450" spc="8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450" spc="-15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2450" spc="90">
                <a:solidFill>
                  <a:srgbClr val="FFFFFF"/>
                </a:solidFill>
                <a:latin typeface="Verdana"/>
                <a:cs typeface="Verdana"/>
              </a:rPr>
              <a:t>blog </a:t>
            </a:r>
            <a:r>
              <a:rPr dirty="0" sz="2450" spc="15">
                <a:solidFill>
                  <a:srgbClr val="FFFFFF"/>
                </a:solidFill>
                <a:latin typeface="Verdana"/>
                <a:cs typeface="Verdana"/>
              </a:rPr>
              <a:t>full </a:t>
            </a:r>
            <a:r>
              <a:rPr dirty="0" sz="2450" spc="2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245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10">
                <a:solidFill>
                  <a:srgbClr val="FFFFFF"/>
                </a:solidFill>
                <a:latin typeface="Verdana"/>
                <a:cs typeface="Verdana"/>
              </a:rPr>
              <a:t>valuable </a:t>
            </a:r>
            <a:r>
              <a:rPr dirty="0" sz="2450" spc="5">
                <a:solidFill>
                  <a:srgbClr val="FFFFFF"/>
                </a:solidFill>
                <a:latin typeface="Verdana"/>
                <a:cs typeface="Verdana"/>
              </a:rPr>
              <a:t>articles </a:t>
            </a:r>
            <a:r>
              <a:rPr dirty="0" sz="2450" spc="30">
                <a:solidFill>
                  <a:srgbClr val="FFFFFF"/>
                </a:solidFill>
                <a:latin typeface="Verdana"/>
                <a:cs typeface="Verdana"/>
              </a:rPr>
              <a:t>written </a:t>
            </a:r>
            <a:r>
              <a:rPr dirty="0" sz="2450">
                <a:solidFill>
                  <a:srgbClr val="FFFFFF"/>
                </a:solidFill>
                <a:latin typeface="Verdana"/>
                <a:cs typeface="Verdana"/>
              </a:rPr>
              <a:t>by </a:t>
            </a:r>
            <a:r>
              <a:rPr dirty="0" sz="2450" spc="5">
                <a:solidFill>
                  <a:srgbClr val="FFFFFF"/>
                </a:solidFill>
                <a:latin typeface="Verdana"/>
                <a:cs typeface="Verdana"/>
              </a:rPr>
              <a:t>practi- </a:t>
            </a:r>
            <a:r>
              <a:rPr dirty="0" sz="2450" spc="-8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100">
                <a:solidFill>
                  <a:srgbClr val="FFFFFF"/>
                </a:solidFill>
                <a:latin typeface="Verdana"/>
                <a:cs typeface="Verdana"/>
              </a:rPr>
              <a:t>cing</a:t>
            </a:r>
            <a:r>
              <a:rPr dirty="0" sz="245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5">
                <a:solidFill>
                  <a:srgbClr val="FFFFFF"/>
                </a:solidFill>
                <a:latin typeface="Verdana"/>
                <a:cs typeface="Verdana"/>
              </a:rPr>
              <a:t>specialists</a:t>
            </a:r>
            <a:r>
              <a:rPr dirty="0" sz="245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95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245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-20">
                <a:solidFill>
                  <a:srgbClr val="FFFFFF"/>
                </a:solidFill>
                <a:latin typeface="Verdana"/>
                <a:cs typeface="Verdana"/>
              </a:rPr>
              <a:t>various</a:t>
            </a:r>
            <a:r>
              <a:rPr dirty="0" sz="245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55">
                <a:solidFill>
                  <a:srgbClr val="FFFFFF"/>
                </a:solidFill>
                <a:latin typeface="Verdana"/>
                <a:cs typeface="Verdana"/>
              </a:rPr>
              <a:t>ﬁelds </a:t>
            </a:r>
            <a:r>
              <a:rPr dirty="0" sz="2450" spc="-84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2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4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50" spc="24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450" spc="65">
                <a:solidFill>
                  <a:srgbClr val="FFFFFF"/>
                </a:solidFill>
                <a:latin typeface="Verdana"/>
                <a:cs typeface="Verdana"/>
              </a:rPr>
              <a:t>edicin</a:t>
            </a:r>
            <a:r>
              <a:rPr dirty="0" sz="2450" spc="-170">
                <a:solidFill>
                  <a:srgbClr val="FFFFFF"/>
                </a:solidFill>
                <a:latin typeface="Verdana"/>
                <a:cs typeface="Verdana"/>
              </a:rPr>
              <a:t>e.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153860" y="858549"/>
            <a:ext cx="5159375" cy="235140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5065"/>
              </a:lnSpc>
              <a:spcBef>
                <a:spcPts val="120"/>
              </a:spcBef>
            </a:pPr>
            <a:r>
              <a:rPr dirty="0" sz="4750" spc="-40" b="0">
                <a:solidFill>
                  <a:srgbClr val="FFFFFF"/>
                </a:solidFill>
                <a:latin typeface="Arial MT"/>
                <a:cs typeface="Arial MT"/>
              </a:rPr>
              <a:t>Our</a:t>
            </a:r>
            <a:endParaRPr sz="4750">
              <a:latin typeface="Arial MT"/>
              <a:cs typeface="Arial MT"/>
            </a:endParaRPr>
          </a:p>
          <a:p>
            <a:pPr marL="12700">
              <a:lnSpc>
                <a:spcPts val="13225"/>
              </a:lnSpc>
            </a:pPr>
            <a:r>
              <a:rPr dirty="0" spc="-375">
                <a:solidFill>
                  <a:srgbClr val="FFFFFF"/>
                </a:solidFill>
              </a:rPr>
              <a:t>Mi</a:t>
            </a:r>
            <a:r>
              <a:rPr dirty="0" spc="-295">
                <a:solidFill>
                  <a:srgbClr val="FFFFFF"/>
                </a:solidFill>
              </a:rPr>
              <a:t>s</a:t>
            </a:r>
            <a:r>
              <a:rPr dirty="0" spc="-385">
                <a:solidFill>
                  <a:srgbClr val="FFFFFF"/>
                </a:solidFill>
              </a:rPr>
              <a:t>sion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61772" y="0"/>
            <a:ext cx="12042140" cy="11308715"/>
            <a:chOff x="261772" y="0"/>
            <a:chExt cx="12042140" cy="11308715"/>
          </a:xfrm>
        </p:grpSpPr>
        <p:sp>
          <p:nvSpPr>
            <p:cNvPr id="7" name="object 7"/>
            <p:cNvSpPr/>
            <p:nvPr/>
          </p:nvSpPr>
          <p:spPr>
            <a:xfrm>
              <a:off x="261772" y="0"/>
              <a:ext cx="12042140" cy="11308715"/>
            </a:xfrm>
            <a:custGeom>
              <a:avLst/>
              <a:gdLst/>
              <a:ahLst/>
              <a:cxnLst/>
              <a:rect l="l" t="t" r="r" b="b"/>
              <a:pathLst>
                <a:path w="12042140" h="11308715">
                  <a:moveTo>
                    <a:pt x="12041518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2041518" y="11308556"/>
                  </a:lnTo>
                  <a:lnTo>
                    <a:pt x="120415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772" y="0"/>
              <a:ext cx="12041518" cy="76885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772" y="0"/>
              <a:ext cx="12041518" cy="577143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61772" y="0"/>
              <a:ext cx="586740" cy="6052185"/>
            </a:xfrm>
            <a:custGeom>
              <a:avLst/>
              <a:gdLst/>
              <a:ahLst/>
              <a:cxnLst/>
              <a:rect l="l" t="t" r="r" b="b"/>
              <a:pathLst>
                <a:path w="586740" h="6052185">
                  <a:moveTo>
                    <a:pt x="0" y="6052171"/>
                  </a:moveTo>
                  <a:lnTo>
                    <a:pt x="0" y="0"/>
                  </a:lnTo>
                  <a:lnTo>
                    <a:pt x="586369" y="0"/>
                  </a:lnTo>
                  <a:lnTo>
                    <a:pt x="586369" y="6052171"/>
                  </a:lnTo>
                  <a:lnTo>
                    <a:pt x="0" y="60521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772" y="5026025"/>
              <a:ext cx="12041518" cy="62825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2261" y="1067161"/>
            <a:ext cx="9076055" cy="48221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201295" algn="l"/>
              </a:tabLst>
            </a:pPr>
            <a:r>
              <a:rPr dirty="0" sz="1200" spc="60">
                <a:latin typeface="Verdana"/>
                <a:cs typeface="Verdana"/>
              </a:rPr>
              <a:t>De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Flora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S,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et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al.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Eur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Respir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J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J.</a:t>
            </a:r>
            <a:r>
              <a:rPr dirty="0" sz="1200" spc="-100">
                <a:latin typeface="Verdana"/>
                <a:cs typeface="Verdana"/>
              </a:rPr>
              <a:t> 1997 </a:t>
            </a:r>
            <a:r>
              <a:rPr dirty="0" sz="1200" spc="-114">
                <a:latin typeface="Verdana"/>
                <a:cs typeface="Verdana"/>
              </a:rPr>
              <a:t>Jul;10(7):1535-41.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Verdana"/>
              <a:buAutoNum type="arabicPeriod"/>
            </a:pPr>
            <a:endParaRPr sz="1500">
              <a:latin typeface="Verdana"/>
              <a:cs typeface="Verdana"/>
            </a:endParaRPr>
          </a:p>
          <a:p>
            <a:pPr marL="200660" indent="-188595">
              <a:lnSpc>
                <a:spcPct val="100000"/>
              </a:lnSpc>
              <a:buAutoNum type="arabicPeriod"/>
              <a:tabLst>
                <a:tab pos="201295" algn="l"/>
              </a:tabLst>
            </a:pPr>
            <a:r>
              <a:rPr dirty="0" sz="1200" spc="35">
                <a:latin typeface="Verdana"/>
                <a:cs typeface="Verdana"/>
              </a:rPr>
              <a:t>Akiba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S,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et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al.,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Assay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of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protein-bound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lipoic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acid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in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tissues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by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a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new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enzymatic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method.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Anal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Biochem.,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1998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Verdana"/>
              <a:buAutoNum type="arabicPeriod"/>
            </a:pPr>
            <a:endParaRPr sz="1500">
              <a:latin typeface="Verdana"/>
              <a:cs typeface="Verdana"/>
            </a:endParaRPr>
          </a:p>
          <a:p>
            <a:pPr marL="200660" indent="-188595">
              <a:lnSpc>
                <a:spcPct val="100000"/>
              </a:lnSpc>
              <a:buAutoNum type="arabicPeriod"/>
              <a:tabLst>
                <a:tab pos="201295" algn="l"/>
              </a:tabLst>
            </a:pPr>
            <a:r>
              <a:rPr dirty="0" sz="1200" spc="40">
                <a:latin typeface="Verdana"/>
                <a:cs typeface="Verdana"/>
              </a:rPr>
              <a:t>Wollin</a:t>
            </a:r>
            <a:r>
              <a:rPr dirty="0" sz="1200" spc="-100">
                <a:latin typeface="Verdana"/>
                <a:cs typeface="Verdana"/>
              </a:rPr>
              <a:t> S.D.,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Jones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P.J.,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Alpha-lipoic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acid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and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cardiovascular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disease.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J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Nutr.,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2003</a:t>
            </a:r>
            <a:endParaRPr sz="1200">
              <a:latin typeface="Verdana"/>
              <a:cs typeface="Verdana"/>
            </a:endParaRPr>
          </a:p>
          <a:p>
            <a:pPr marL="200660" marR="5080" indent="-188595">
              <a:lnSpc>
                <a:spcPct val="229100"/>
              </a:lnSpc>
              <a:buAutoNum type="arabicPeriod"/>
              <a:tabLst>
                <a:tab pos="201295" algn="l"/>
              </a:tabLst>
            </a:pPr>
            <a:r>
              <a:rPr dirty="0" sz="1200" spc="60">
                <a:latin typeface="Verdana"/>
                <a:cs typeface="Verdana"/>
              </a:rPr>
              <a:t>Moini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Packer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Saris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N.E.,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Antioxidant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and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5">
                <a:latin typeface="Verdana"/>
                <a:cs typeface="Verdana"/>
              </a:rPr>
              <a:t>prooxidant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activities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of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5">
                <a:latin typeface="Verdana"/>
                <a:cs typeface="Verdana"/>
              </a:rPr>
              <a:t>alpha-lipoic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acid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and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dihydrolipoic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acid.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Toxi- </a:t>
            </a:r>
            <a:r>
              <a:rPr dirty="0" sz="1200" spc="-405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col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Appl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Pharmacol.,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2002</a:t>
            </a:r>
            <a:endParaRPr sz="1200">
              <a:latin typeface="Verdana"/>
              <a:cs typeface="Verdana"/>
            </a:endParaRPr>
          </a:p>
          <a:p>
            <a:pPr marL="200660" marR="69215" indent="-188595">
              <a:lnSpc>
                <a:spcPct val="229100"/>
              </a:lnSpc>
              <a:buAutoNum type="arabicPeriod"/>
              <a:tabLst>
                <a:tab pos="201295" algn="l"/>
              </a:tabLst>
            </a:pPr>
            <a:r>
              <a:rPr dirty="0" sz="1200" spc="25">
                <a:latin typeface="Verdana"/>
                <a:cs typeface="Verdana"/>
              </a:rPr>
              <a:t>Merry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5">
                <a:latin typeface="Verdana"/>
                <a:cs typeface="Verdana"/>
              </a:rPr>
              <a:t>BJ,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Kirk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5">
                <a:latin typeface="Verdana"/>
                <a:cs typeface="Verdana"/>
              </a:rPr>
              <a:t>AJ,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Goyns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MH.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Dietary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lipoic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acid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supplementation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can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mimic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or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block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the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effect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of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dietary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5">
                <a:latin typeface="Verdana"/>
                <a:cs typeface="Verdana"/>
              </a:rPr>
              <a:t>restric- </a:t>
            </a:r>
            <a:r>
              <a:rPr dirty="0" sz="1200" spc="-405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tion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on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life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5">
                <a:latin typeface="Verdana"/>
                <a:cs typeface="Verdana"/>
              </a:rPr>
              <a:t>span.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85">
                <a:latin typeface="Verdana"/>
                <a:cs typeface="Verdana"/>
              </a:rPr>
              <a:t>Mech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Ageing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Dev.,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2008</a:t>
            </a:r>
            <a:endParaRPr sz="1200">
              <a:latin typeface="Verdana"/>
              <a:cs typeface="Verdana"/>
            </a:endParaRPr>
          </a:p>
          <a:p>
            <a:pPr marL="200660" marR="85725" indent="-188595">
              <a:lnSpc>
                <a:spcPct val="229100"/>
              </a:lnSpc>
              <a:buAutoNum type="arabicPeriod"/>
              <a:tabLst>
                <a:tab pos="201295" algn="l"/>
              </a:tabLst>
            </a:pPr>
            <a:r>
              <a:rPr dirty="0" sz="1200" spc="15">
                <a:latin typeface="Verdana"/>
                <a:cs typeface="Verdana"/>
              </a:rPr>
              <a:t>Satoh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S,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et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al.,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Selective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and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sensitive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determination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of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lipoyllysine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5">
                <a:latin typeface="Verdana"/>
                <a:cs typeface="Verdana"/>
              </a:rPr>
              <a:t>(protein-bound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5">
                <a:latin typeface="Verdana"/>
                <a:cs typeface="Verdana"/>
              </a:rPr>
              <a:t>alpha-lipoic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acid)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in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biological </a:t>
            </a:r>
            <a:r>
              <a:rPr dirty="0" sz="1200" spc="-405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specimens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by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high-performance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liquid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chromatography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with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ﬂuorescence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detection.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Anal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Chim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Acta.,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2008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Verdana"/>
              <a:buAutoNum type="arabicPeriod"/>
            </a:pPr>
            <a:endParaRPr sz="1500">
              <a:latin typeface="Verdana"/>
              <a:cs typeface="Verdana"/>
            </a:endParaRPr>
          </a:p>
          <a:p>
            <a:pPr marL="200660" indent="-188595">
              <a:lnSpc>
                <a:spcPct val="100000"/>
              </a:lnSpc>
              <a:buAutoNum type="arabicPeriod"/>
              <a:tabLst>
                <a:tab pos="201295" algn="l"/>
              </a:tabLst>
            </a:pPr>
            <a:r>
              <a:rPr dirty="0" sz="1200" spc="50">
                <a:latin typeface="Verdana"/>
                <a:cs typeface="Verdana"/>
              </a:rPr>
              <a:t>Hiltunen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JK,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et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al.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Mitochondrial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5">
                <a:latin typeface="Verdana"/>
                <a:cs typeface="Verdana"/>
              </a:rPr>
              <a:t>fatty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acid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synthesis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type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85">
                <a:latin typeface="Verdana"/>
                <a:cs typeface="Verdana"/>
              </a:rPr>
              <a:t>II: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more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than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just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5">
                <a:latin typeface="Verdana"/>
                <a:cs typeface="Verdana"/>
              </a:rPr>
              <a:t>fatty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5">
                <a:latin typeface="Verdana"/>
                <a:cs typeface="Verdana"/>
              </a:rPr>
              <a:t>acids.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J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Biol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Chem.,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2009</a:t>
            </a:r>
            <a:endParaRPr sz="1200">
              <a:latin typeface="Verdana"/>
              <a:cs typeface="Verdana"/>
            </a:endParaRPr>
          </a:p>
          <a:p>
            <a:pPr marL="200660" marR="110489" indent="-188595">
              <a:lnSpc>
                <a:spcPct val="229100"/>
              </a:lnSpc>
              <a:buAutoNum type="arabicPeriod"/>
              <a:tabLst>
                <a:tab pos="201295" algn="l"/>
              </a:tabLst>
            </a:pPr>
            <a:r>
              <a:rPr dirty="0" sz="1200" spc="-10">
                <a:latin typeface="Verdana"/>
                <a:cs typeface="Verdana"/>
              </a:rPr>
              <a:t>Shay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5">
                <a:latin typeface="Verdana"/>
                <a:cs typeface="Verdana"/>
              </a:rPr>
              <a:t>KP,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et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al.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Alpha-lipoic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acid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as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a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dietary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supplement: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molecular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mechanisms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and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therapeutic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potential.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Bio- </a:t>
            </a:r>
            <a:r>
              <a:rPr dirty="0" sz="1200" spc="-409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chim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Biophys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Acta.,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2009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3870" y="3088932"/>
            <a:ext cx="2710011" cy="31504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65157" y="6847614"/>
            <a:ext cx="5820410" cy="211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43100"/>
              </a:lnSpc>
              <a:spcBef>
                <a:spcPts val="100"/>
              </a:spcBef>
            </a:pPr>
            <a:r>
              <a:rPr dirty="0" sz="2400" spc="-30">
                <a:solidFill>
                  <a:srgbClr val="FFFFFF"/>
                </a:solidFill>
                <a:latin typeface="Verdana"/>
                <a:cs typeface="Verdana"/>
              </a:rPr>
              <a:t>He</a:t>
            </a: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0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 spc="-1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0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0">
                <a:solidFill>
                  <a:srgbClr val="FFFFFF"/>
                </a:solidFill>
                <a:latin typeface="Verdana"/>
                <a:cs typeface="Verdana"/>
              </a:rPr>
              <a:t>jus</a:t>
            </a:r>
            <a:r>
              <a:rPr dirty="0" sz="2400" spc="-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2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13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 spc="-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ti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400" spc="-90">
                <a:solidFill>
                  <a:srgbClr val="FFFFFF"/>
                </a:solidFill>
                <a:latin typeface="Verdana"/>
                <a:cs typeface="Verdana"/>
              </a:rPr>
              <a:t>le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400" spc="12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Verdana"/>
                <a:cs typeface="Verdana"/>
              </a:rPr>
              <a:t>scientiﬁc  </a:t>
            </a:r>
            <a:r>
              <a:rPr dirty="0" sz="2400" spc="-40">
                <a:solidFill>
                  <a:srgbClr val="FFFFFF"/>
                </a:solidFill>
                <a:latin typeface="Verdana"/>
                <a:cs typeface="Verdana"/>
              </a:rPr>
              <a:t>papers </a:t>
            </a:r>
            <a:r>
              <a:rPr dirty="0" sz="2400" spc="-5">
                <a:solidFill>
                  <a:srgbClr val="FFFFFF"/>
                </a:solidFill>
                <a:latin typeface="Verdana"/>
                <a:cs typeface="Verdana"/>
              </a:rPr>
              <a:t>containing </a:t>
            </a:r>
            <a:r>
              <a:rPr dirty="0" sz="2400" spc="-85">
                <a:solidFill>
                  <a:srgbClr val="FFFFFF"/>
                </a:solidFill>
                <a:latin typeface="Verdana"/>
                <a:cs typeface="Verdana"/>
              </a:rPr>
              <a:t>reviews </a:t>
            </a:r>
            <a:r>
              <a:rPr dirty="0" sz="2400" spc="-3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medical </a:t>
            </a:r>
            <a:r>
              <a:rPr dirty="0" sz="24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00" spc="-8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2400" spc="-1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-1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 spc="-1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00" spc="1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400" spc="9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400" spc="7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dirty="0" sz="240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2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400" spc="-50">
                <a:solidFill>
                  <a:srgbClr val="FFFFFF"/>
                </a:solidFill>
                <a:latin typeface="Verdana"/>
                <a:cs typeface="Verdana"/>
              </a:rPr>
              <a:t>oll</a:t>
            </a:r>
            <a:r>
              <a:rPr dirty="0" sz="2400" spc="-8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400" spc="10">
                <a:solidFill>
                  <a:srgbClr val="FFFFFF"/>
                </a:solidFill>
                <a:latin typeface="Verdana"/>
                <a:cs typeface="Verdana"/>
              </a:rPr>
              <a:t>wi</a:t>
            </a:r>
            <a:r>
              <a:rPr dirty="0" sz="2400" spc="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400" spc="14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Verdana"/>
                <a:cs typeface="Verdana"/>
              </a:rPr>
              <a:t>substa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400" spc="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400" spc="-280">
                <a:solidFill>
                  <a:srgbClr val="FFFFFF"/>
                </a:solidFill>
                <a:latin typeface="Verdana"/>
                <a:cs typeface="Verdana"/>
              </a:rPr>
              <a:t>es:</a:t>
            </a:r>
            <a:endParaRPr sz="2400">
              <a:latin typeface="Verdana"/>
              <a:cs typeface="Verdana"/>
            </a:endParaRPr>
          </a:p>
          <a:p>
            <a:pPr algn="ctr" marL="6350">
              <a:lnSpc>
                <a:spcPct val="100000"/>
              </a:lnSpc>
              <a:spcBef>
                <a:spcPts val="1245"/>
              </a:spcBef>
            </a:pPr>
            <a:r>
              <a:rPr dirty="0" sz="2400" spc="-10" b="1">
                <a:solidFill>
                  <a:srgbClr val="FFFFFF"/>
                </a:solidFill>
                <a:latin typeface="Tahoma"/>
                <a:cs typeface="Tahoma"/>
              </a:rPr>
              <a:t>R-ALA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2261" y="1067161"/>
            <a:ext cx="10289540" cy="52406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201295" algn="l"/>
              </a:tabLst>
            </a:pPr>
            <a:r>
              <a:rPr dirty="0" sz="1200" spc="60">
                <a:latin typeface="Verdana"/>
                <a:cs typeface="Verdana"/>
              </a:rPr>
              <a:t>Mehedint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MG,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Zeisel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80">
                <a:latin typeface="Verdana"/>
                <a:cs typeface="Verdana"/>
              </a:rPr>
              <a:t>SH.,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Choline’s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role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in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maintaining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liver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function: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new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evidence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for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epigenetic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mechanisms,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Curr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Opin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Clin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Verdana"/>
              <a:buAutoNum type="arabicPeriod"/>
            </a:pPr>
            <a:endParaRPr sz="1500">
              <a:latin typeface="Verdana"/>
              <a:cs typeface="Verdana"/>
            </a:endParaRPr>
          </a:p>
          <a:p>
            <a:pPr marL="200660">
              <a:lnSpc>
                <a:spcPct val="100000"/>
              </a:lnSpc>
            </a:pPr>
            <a:r>
              <a:rPr dirty="0" sz="1200" spc="45">
                <a:latin typeface="Verdana"/>
                <a:cs typeface="Verdana"/>
              </a:rPr>
              <a:t>Nutr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Metab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C</a:t>
            </a:r>
            <a:r>
              <a:rPr dirty="0" sz="1200" spc="-5">
                <a:latin typeface="Verdana"/>
                <a:cs typeface="Verdana"/>
              </a:rPr>
              <a:t>a</a:t>
            </a:r>
            <a:r>
              <a:rPr dirty="0" sz="1200" spc="-25">
                <a:latin typeface="Verdana"/>
                <a:cs typeface="Verdana"/>
              </a:rPr>
              <a:t>r</a:t>
            </a:r>
            <a:r>
              <a:rPr dirty="0" sz="1200" spc="-75">
                <a:latin typeface="Verdana"/>
                <a:cs typeface="Verdana"/>
              </a:rPr>
              <a:t>e,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75">
                <a:latin typeface="Verdana"/>
                <a:cs typeface="Verdana"/>
              </a:rPr>
              <a:t>2</a:t>
            </a:r>
            <a:r>
              <a:rPr dirty="0" sz="1200" spc="50">
                <a:latin typeface="Verdana"/>
                <a:cs typeface="Verdana"/>
              </a:rPr>
              <a:t>0</a:t>
            </a:r>
            <a:r>
              <a:rPr dirty="0" sz="1200" spc="-195">
                <a:latin typeface="Verdana"/>
                <a:cs typeface="Verdana"/>
              </a:rPr>
              <a:t>13</a:t>
            </a:r>
            <a:endParaRPr sz="1200">
              <a:latin typeface="Verdana"/>
              <a:cs typeface="Verdana"/>
            </a:endParaRPr>
          </a:p>
          <a:p>
            <a:pPr marL="200660" marR="429259" indent="-188595">
              <a:lnSpc>
                <a:spcPct val="229100"/>
              </a:lnSpc>
              <a:buAutoNum type="arabicPeriod" startAt="2"/>
              <a:tabLst>
                <a:tab pos="201295" algn="l"/>
              </a:tabLst>
            </a:pPr>
            <a:r>
              <a:rPr dirty="0" sz="1200" spc="15">
                <a:latin typeface="Verdana"/>
                <a:cs typeface="Verdana"/>
              </a:rPr>
              <a:t>Ross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RG,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Hunter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SK,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McCarthy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Beuler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J,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Hutchison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AK,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Wagner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BD,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Leonard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S,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5">
                <a:latin typeface="Verdana"/>
                <a:cs typeface="Verdana"/>
              </a:rPr>
              <a:t>Stevens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KE,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Freedman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R.,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Perinatal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choline </a:t>
            </a:r>
            <a:r>
              <a:rPr dirty="0" sz="1200" spc="-409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effects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on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neonatal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pathophysiology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related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25">
                <a:latin typeface="Verdana"/>
                <a:cs typeface="Verdana"/>
              </a:rPr>
              <a:t>to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later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schizophrenia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risk,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105">
                <a:latin typeface="Verdana"/>
                <a:cs typeface="Verdana"/>
              </a:rPr>
              <a:t>Am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J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5">
                <a:latin typeface="Verdana"/>
                <a:cs typeface="Verdana"/>
              </a:rPr>
              <a:t>Psychiatry,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2013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Verdana"/>
              <a:buAutoNum type="arabicPeriod" startAt="2"/>
            </a:pPr>
            <a:endParaRPr sz="1500">
              <a:latin typeface="Verdana"/>
              <a:cs typeface="Verdana"/>
            </a:endParaRPr>
          </a:p>
          <a:p>
            <a:pPr marL="200660" indent="-188595">
              <a:lnSpc>
                <a:spcPct val="100000"/>
              </a:lnSpc>
              <a:buAutoNum type="arabicPeriod" startAt="2"/>
              <a:tabLst>
                <a:tab pos="201295" algn="l"/>
              </a:tabLst>
            </a:pPr>
            <a:r>
              <a:rPr dirty="0" sz="1200">
                <a:latin typeface="Verdana"/>
                <a:cs typeface="Verdana"/>
              </a:rPr>
              <a:t>Tayebati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SK,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Amenta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F.,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Choline-containing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phospholipids: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relevance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5">
                <a:latin typeface="Verdana"/>
                <a:cs typeface="Verdana"/>
              </a:rPr>
              <a:t>to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brain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functional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pathways,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Clin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75">
                <a:latin typeface="Verdana"/>
                <a:cs typeface="Verdana"/>
              </a:rPr>
              <a:t>Chem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Lab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5">
                <a:latin typeface="Verdana"/>
                <a:cs typeface="Verdana"/>
              </a:rPr>
              <a:t>Med,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2013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Verdana"/>
              <a:buAutoNum type="arabicPeriod" startAt="2"/>
            </a:pPr>
            <a:endParaRPr sz="1500">
              <a:latin typeface="Verdana"/>
              <a:cs typeface="Verdana"/>
            </a:endParaRPr>
          </a:p>
          <a:p>
            <a:pPr marL="200660" indent="-188595">
              <a:lnSpc>
                <a:spcPct val="100000"/>
              </a:lnSpc>
              <a:buAutoNum type="arabicPeriod" startAt="2"/>
              <a:tabLst>
                <a:tab pos="201295" algn="l"/>
              </a:tabLst>
            </a:pPr>
            <a:r>
              <a:rPr dirty="0" sz="1200" spc="20">
                <a:latin typeface="Verdana"/>
                <a:cs typeface="Verdana"/>
              </a:rPr>
              <a:t>Blusztajn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JK,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Mellott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TJ.,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5">
                <a:latin typeface="Verdana"/>
                <a:cs typeface="Verdana"/>
              </a:rPr>
              <a:t>Neuroprotective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actions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of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25">
                <a:latin typeface="Verdana"/>
                <a:cs typeface="Verdana"/>
              </a:rPr>
              <a:t>perinatal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choline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nutrition,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Clin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75">
                <a:latin typeface="Verdana"/>
                <a:cs typeface="Verdana"/>
              </a:rPr>
              <a:t>Chem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Lab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5">
                <a:latin typeface="Verdana"/>
                <a:cs typeface="Verdana"/>
              </a:rPr>
              <a:t>Med.,</a:t>
            </a:r>
            <a:r>
              <a:rPr dirty="0" sz="1200" spc="-8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2013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Verdana"/>
              <a:buAutoNum type="arabicPeriod" startAt="2"/>
            </a:pPr>
            <a:endParaRPr sz="1500">
              <a:latin typeface="Verdana"/>
              <a:cs typeface="Verdana"/>
            </a:endParaRPr>
          </a:p>
          <a:p>
            <a:pPr marL="200660" indent="-188595">
              <a:lnSpc>
                <a:spcPct val="100000"/>
              </a:lnSpc>
              <a:buAutoNum type="arabicPeriod" startAt="2"/>
              <a:tabLst>
                <a:tab pos="201295" algn="l"/>
              </a:tabLst>
            </a:pPr>
            <a:r>
              <a:rPr dirty="0" sz="1200" spc="35">
                <a:latin typeface="Verdana"/>
                <a:cs typeface="Verdana"/>
              </a:rPr>
              <a:t>Corbin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KD,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Zeisel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SH.,The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nutrigenetics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and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nutrigenomics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of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the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dietary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requirement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for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choline,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Prog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Mol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Biol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5">
                <a:latin typeface="Verdana"/>
                <a:cs typeface="Verdana"/>
              </a:rPr>
              <a:t>Transl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Sci,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2012</a:t>
            </a:r>
            <a:endParaRPr sz="1200">
              <a:latin typeface="Verdana"/>
              <a:cs typeface="Verdana"/>
            </a:endParaRPr>
          </a:p>
          <a:p>
            <a:pPr marL="200660" marR="5080" indent="-188595">
              <a:lnSpc>
                <a:spcPct val="229100"/>
              </a:lnSpc>
              <a:buAutoNum type="arabicPeriod" startAt="2"/>
              <a:tabLst>
                <a:tab pos="201295" algn="l"/>
              </a:tabLst>
            </a:pPr>
            <a:r>
              <a:rPr dirty="0" sz="1200" spc="20">
                <a:latin typeface="Verdana"/>
                <a:cs typeface="Verdana"/>
              </a:rPr>
              <a:t>Blusztajn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20">
                <a:latin typeface="Verdana"/>
                <a:cs typeface="Verdana"/>
              </a:rPr>
              <a:t>JK,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Mellott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TJ.,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Choline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nutrition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programs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brain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development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via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90">
                <a:latin typeface="Verdana"/>
                <a:cs typeface="Verdana"/>
              </a:rPr>
              <a:t>DNA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and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histone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methylation.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Cent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Nerv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Syst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Agents </a:t>
            </a:r>
            <a:r>
              <a:rPr dirty="0" sz="1200" spc="-409">
                <a:latin typeface="Verdana"/>
                <a:cs typeface="Verdana"/>
              </a:rPr>
              <a:t> </a:t>
            </a:r>
            <a:r>
              <a:rPr dirty="0" sz="1200" spc="95">
                <a:latin typeface="Verdana"/>
                <a:cs typeface="Verdana"/>
              </a:rPr>
              <a:t>Med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Chem.,</a:t>
            </a:r>
            <a:r>
              <a:rPr dirty="0" sz="1200" spc="-100">
                <a:latin typeface="Verdana"/>
                <a:cs typeface="Verdana"/>
              </a:rPr>
              <a:t> 2012</a:t>
            </a:r>
            <a:endParaRPr sz="1200">
              <a:latin typeface="Verdana"/>
              <a:cs typeface="Verdana"/>
            </a:endParaRPr>
          </a:p>
          <a:p>
            <a:pPr marL="200660" marR="24765" indent="-188595">
              <a:lnSpc>
                <a:spcPct val="229100"/>
              </a:lnSpc>
              <a:buAutoNum type="arabicPeriod" startAt="2"/>
              <a:tabLst>
                <a:tab pos="201295" algn="l"/>
              </a:tabLst>
            </a:pPr>
            <a:r>
              <a:rPr dirty="0" sz="1200" spc="45">
                <a:latin typeface="Verdana"/>
                <a:cs typeface="Verdana"/>
              </a:rPr>
              <a:t>Hollenbeck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50">
                <a:latin typeface="Verdana"/>
                <a:cs typeface="Verdana"/>
              </a:rPr>
              <a:t>CB.,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An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introduction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25">
                <a:latin typeface="Verdana"/>
                <a:cs typeface="Verdana"/>
              </a:rPr>
              <a:t>to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the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nutrition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and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metabolism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of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choline,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Cent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Nerv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Syst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Agents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95">
                <a:latin typeface="Verdana"/>
                <a:cs typeface="Verdana"/>
              </a:rPr>
              <a:t>Med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Chem.,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30">
                <a:latin typeface="Verdana"/>
                <a:cs typeface="Verdana"/>
              </a:rPr>
              <a:t>2012D’Andrea,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G. </a:t>
            </a:r>
            <a:r>
              <a:rPr dirty="0" sz="1200" spc="-409">
                <a:latin typeface="Verdana"/>
                <a:cs typeface="Verdana"/>
              </a:rPr>
              <a:t> </a:t>
            </a:r>
            <a:r>
              <a:rPr dirty="0" sz="1200" spc="-125">
                <a:latin typeface="Verdana"/>
                <a:cs typeface="Verdana"/>
              </a:rPr>
              <a:t>(2015).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Quercetin: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a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ﬂavonol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with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multifaceted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therapeutic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applications?.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Fitoterapia,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106,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256-271.</a:t>
            </a:r>
            <a:endParaRPr sz="1200">
              <a:latin typeface="Verdana"/>
              <a:cs typeface="Verdana"/>
            </a:endParaRPr>
          </a:p>
          <a:p>
            <a:pPr marL="200660" marR="320040" indent="-188595">
              <a:lnSpc>
                <a:spcPct val="229100"/>
              </a:lnSpc>
              <a:buAutoNum type="arabicPeriod" startAt="2"/>
              <a:tabLst>
                <a:tab pos="201295" algn="l"/>
              </a:tabLst>
            </a:pPr>
            <a:r>
              <a:rPr dirty="0" sz="1200">
                <a:latin typeface="Verdana"/>
                <a:cs typeface="Verdana"/>
              </a:rPr>
              <a:t>Kobylińska,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A.,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&amp;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5">
                <a:latin typeface="Verdana"/>
                <a:cs typeface="Verdana"/>
              </a:rPr>
              <a:t>Janas,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65">
                <a:latin typeface="Verdana"/>
                <a:cs typeface="Verdana"/>
              </a:rPr>
              <a:t>K.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5">
                <a:latin typeface="Verdana"/>
                <a:cs typeface="Verdana"/>
              </a:rPr>
              <a:t>M.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25">
                <a:latin typeface="Verdana"/>
                <a:cs typeface="Verdana"/>
              </a:rPr>
              <a:t>(2015).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Prozdrowotna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rola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kwercetyny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obecnej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05">
                <a:latin typeface="Verdana"/>
                <a:cs typeface="Verdana"/>
              </a:rPr>
              <a:t>w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diecie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człowieka.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Advances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in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Hygiene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&amp;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Experi- </a:t>
            </a:r>
            <a:r>
              <a:rPr dirty="0" sz="1200" spc="-405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mental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Medicine/Postepy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Higieny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i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Medycyny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Doswiadczalnej,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69.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2261" y="6512702"/>
            <a:ext cx="10226675" cy="10521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35"/>
              </a:spcBef>
              <a:buAutoNum type="arabicPeriod" startAt="9"/>
              <a:tabLst>
                <a:tab pos="201295" algn="l"/>
              </a:tabLst>
            </a:pPr>
            <a:r>
              <a:rPr dirty="0" sz="1200" spc="-40">
                <a:latin typeface="Verdana"/>
                <a:cs typeface="Verdana"/>
              </a:rPr>
              <a:t>Li,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20">
                <a:latin typeface="Verdana"/>
                <a:cs typeface="Verdana"/>
              </a:rPr>
              <a:t>Y.,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Yao,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J.,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Han,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95">
                <a:latin typeface="Verdana"/>
                <a:cs typeface="Verdana"/>
              </a:rPr>
              <a:t>C., </a:t>
            </a:r>
            <a:r>
              <a:rPr dirty="0" sz="1200" spc="-5">
                <a:latin typeface="Verdana"/>
                <a:cs typeface="Verdana"/>
              </a:rPr>
              <a:t>Yang,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J.,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Chaudhry,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M.,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5">
                <a:latin typeface="Verdana"/>
                <a:cs typeface="Verdana"/>
              </a:rPr>
              <a:t>Wang,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30">
                <a:latin typeface="Verdana"/>
                <a:cs typeface="Verdana"/>
              </a:rPr>
              <a:t>S.,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85">
                <a:latin typeface="Verdana"/>
                <a:cs typeface="Verdana"/>
              </a:rPr>
              <a:t>…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&amp;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Yin,</a:t>
            </a:r>
            <a:r>
              <a:rPr dirty="0" sz="1200" spc="-90">
                <a:latin typeface="Verdana"/>
                <a:cs typeface="Verdana"/>
              </a:rPr>
              <a:t> Y.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(2016).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Quercetin,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inﬂammation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and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immunity.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Nutrients,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8(3),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55">
                <a:latin typeface="Verdana"/>
                <a:cs typeface="Verdana"/>
              </a:rPr>
              <a:t>167.</a:t>
            </a:r>
            <a:endParaRPr sz="1200">
              <a:latin typeface="Verdana"/>
              <a:cs typeface="Verdana"/>
            </a:endParaRPr>
          </a:p>
          <a:p>
            <a:pPr marL="200660" marR="56515" indent="-188595">
              <a:lnSpc>
                <a:spcPct val="229100"/>
              </a:lnSpc>
              <a:buAutoNum type="arabicPeriod" startAt="9"/>
              <a:tabLst>
                <a:tab pos="389255" algn="l"/>
                <a:tab pos="389890" algn="l"/>
              </a:tabLst>
            </a:pPr>
            <a:r>
              <a:rPr dirty="0" sz="1200" spc="15">
                <a:latin typeface="Verdana"/>
                <a:cs typeface="Verdana"/>
              </a:rPr>
              <a:t>Gramza-Michałowska,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A.,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Bueschke,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M.,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&amp;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Kulczyński,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B.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(2019).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ZNACZENIE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KWERCETYNY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JAKO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5">
                <a:latin typeface="Verdana"/>
                <a:cs typeface="Verdana"/>
              </a:rPr>
              <a:t>ZWIĄZKU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WSPOMAGAJĄCE- </a:t>
            </a:r>
            <a:r>
              <a:rPr dirty="0" sz="1200" spc="-40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GO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70">
                <a:latin typeface="Verdana"/>
                <a:cs typeface="Verdana"/>
              </a:rPr>
              <a:t>WYDOLNOŚĆ</a:t>
            </a:r>
            <a:r>
              <a:rPr dirty="0" sz="1200" spc="-105">
                <a:latin typeface="Verdana"/>
                <a:cs typeface="Verdana"/>
              </a:rPr>
              <a:t> </a:t>
            </a:r>
            <a:r>
              <a:rPr dirty="0" sz="1200" spc="185">
                <a:latin typeface="Verdana"/>
                <a:cs typeface="Verdana"/>
              </a:rPr>
              <a:t>W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DIECIE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SPORTOWCA.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Kosmos,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25">
                <a:latin typeface="Verdana"/>
                <a:cs typeface="Verdana"/>
              </a:rPr>
              <a:t>68(1),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65">
                <a:latin typeface="Verdana"/>
                <a:cs typeface="Verdana"/>
              </a:rPr>
              <a:t>145-151.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92261" y="7769366"/>
            <a:ext cx="10278745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-270">
                <a:latin typeface="Verdana"/>
                <a:cs typeface="Verdana"/>
              </a:rPr>
              <a:t>11.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5">
                <a:latin typeface="Verdana"/>
                <a:cs typeface="Verdana"/>
              </a:rPr>
              <a:t>Costa,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L.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G.,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5">
                <a:latin typeface="Verdana"/>
                <a:cs typeface="Verdana"/>
              </a:rPr>
              <a:t>Garrick,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J.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M.,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Roquè,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25">
                <a:latin typeface="Verdana"/>
                <a:cs typeface="Verdana"/>
              </a:rPr>
              <a:t>P.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J.,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&amp;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Pellacani,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55">
                <a:latin typeface="Verdana"/>
                <a:cs typeface="Verdana"/>
              </a:rPr>
              <a:t>C.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14">
                <a:latin typeface="Verdana"/>
                <a:cs typeface="Verdana"/>
              </a:rPr>
              <a:t>(2016).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0">
                <a:latin typeface="Verdana"/>
                <a:cs typeface="Verdana"/>
              </a:rPr>
              <a:t>Mechanisms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of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neuroprotection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by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quercetin: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counteracting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oxidative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80737" y="8188253"/>
            <a:ext cx="5053330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-10">
                <a:latin typeface="Verdana"/>
                <a:cs typeface="Verdana"/>
              </a:rPr>
              <a:t>stress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and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more.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Oxidative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medicine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and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cellular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5">
                <a:latin typeface="Verdana"/>
                <a:cs typeface="Verdana"/>
              </a:rPr>
              <a:t>longevity,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2016.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92261" y="8607141"/>
            <a:ext cx="10219055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-55">
                <a:latin typeface="Verdana"/>
                <a:cs typeface="Verdana"/>
              </a:rPr>
              <a:t>12.Patel,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R.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20">
                <a:latin typeface="Verdana"/>
                <a:cs typeface="Verdana"/>
              </a:rPr>
              <a:t>V.,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5">
                <a:latin typeface="Verdana"/>
                <a:cs typeface="Verdana"/>
              </a:rPr>
              <a:t>Mistry,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35">
                <a:latin typeface="Verdana"/>
                <a:cs typeface="Verdana"/>
              </a:rPr>
              <a:t>B.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M.,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Shinde,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S.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5">
                <a:latin typeface="Verdana"/>
                <a:cs typeface="Verdana"/>
              </a:rPr>
              <a:t>K.,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Syed,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0">
                <a:latin typeface="Verdana"/>
                <a:cs typeface="Verdana"/>
              </a:rPr>
              <a:t>R.,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Singh,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20">
                <a:latin typeface="Verdana"/>
                <a:cs typeface="Verdana"/>
              </a:rPr>
              <a:t>V.,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&amp;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5">
                <a:latin typeface="Verdana"/>
                <a:cs typeface="Verdana"/>
              </a:rPr>
              <a:t>Shin,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H.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S.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(2018).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Therapeutic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0">
                <a:latin typeface="Verdana"/>
                <a:cs typeface="Verdana"/>
              </a:rPr>
              <a:t>potential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of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quercetin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as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a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cardiovascular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80737" y="9026028"/>
            <a:ext cx="4846320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10">
                <a:latin typeface="Verdana"/>
                <a:cs typeface="Verdana"/>
              </a:rPr>
              <a:t>agent.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European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journal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of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5">
                <a:latin typeface="Verdana"/>
                <a:cs typeface="Verdana"/>
              </a:rPr>
              <a:t>medicinal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chemistry,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60">
                <a:latin typeface="Verdana"/>
                <a:cs typeface="Verdana"/>
              </a:rPr>
              <a:t>155,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889-904.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92261" y="9444916"/>
            <a:ext cx="10153015" cy="633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-50">
                <a:latin typeface="Verdana"/>
                <a:cs typeface="Verdana"/>
              </a:rPr>
              <a:t>13.Nabavi,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S.</a:t>
            </a:r>
            <a:r>
              <a:rPr dirty="0" sz="1200" spc="-95">
                <a:latin typeface="Verdana"/>
                <a:cs typeface="Verdana"/>
              </a:rPr>
              <a:t> F.,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Russo,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70">
                <a:latin typeface="Verdana"/>
                <a:cs typeface="Verdana"/>
              </a:rPr>
              <a:t>G.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85">
                <a:latin typeface="Verdana"/>
                <a:cs typeface="Verdana"/>
              </a:rPr>
              <a:t>L.,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5">
                <a:latin typeface="Verdana"/>
                <a:cs typeface="Verdana"/>
              </a:rPr>
              <a:t>Daglia,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60">
                <a:latin typeface="Verdana"/>
                <a:cs typeface="Verdana"/>
              </a:rPr>
              <a:t>M.,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45">
                <a:latin typeface="Verdana"/>
                <a:cs typeface="Verdana"/>
              </a:rPr>
              <a:t>&amp;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5">
                <a:latin typeface="Verdana"/>
                <a:cs typeface="Verdana"/>
              </a:rPr>
              <a:t>Nabavi,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10">
                <a:latin typeface="Verdana"/>
                <a:cs typeface="Verdana"/>
              </a:rPr>
              <a:t>S.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5">
                <a:latin typeface="Verdana"/>
                <a:cs typeface="Verdana"/>
              </a:rPr>
              <a:t>M.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-125">
                <a:latin typeface="Verdana"/>
                <a:cs typeface="Verdana"/>
              </a:rPr>
              <a:t>(2015).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Role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of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35">
                <a:latin typeface="Verdana"/>
                <a:cs typeface="Verdana"/>
              </a:rPr>
              <a:t>quercetin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-10">
                <a:latin typeface="Verdana"/>
                <a:cs typeface="Verdana"/>
              </a:rPr>
              <a:t>as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40">
                <a:latin typeface="Verdana"/>
                <a:cs typeface="Verdana"/>
              </a:rPr>
              <a:t>an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alternative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for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 spc="15">
                <a:latin typeface="Verdana"/>
                <a:cs typeface="Verdana"/>
              </a:rPr>
              <a:t>obesity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treatment: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20">
                <a:latin typeface="Verdana"/>
                <a:cs typeface="Verdana"/>
              </a:rPr>
              <a:t>you</a:t>
            </a:r>
            <a:r>
              <a:rPr dirty="0" sz="1200" spc="-90">
                <a:latin typeface="Verdana"/>
                <a:cs typeface="Verdana"/>
              </a:rPr>
              <a:t> </a:t>
            </a:r>
            <a:r>
              <a:rPr dirty="0" sz="1200">
                <a:latin typeface="Verdana"/>
                <a:cs typeface="Verdana"/>
              </a:rPr>
              <a:t>are</a:t>
            </a:r>
            <a:r>
              <a:rPr dirty="0" sz="1200" spc="-95">
                <a:latin typeface="Verdana"/>
                <a:cs typeface="Verdana"/>
              </a:rPr>
              <a:t> </a:t>
            </a:r>
            <a:r>
              <a:rPr dirty="0" sz="1200" spc="55">
                <a:latin typeface="Verdana"/>
                <a:cs typeface="Verdana"/>
              </a:rPr>
              <a:t>what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Verdana"/>
              <a:cs typeface="Verdana"/>
            </a:endParaRPr>
          </a:p>
          <a:p>
            <a:pPr marL="200660">
              <a:lnSpc>
                <a:spcPct val="100000"/>
              </a:lnSpc>
            </a:pPr>
            <a:r>
              <a:rPr dirty="0" sz="1200" spc="-60">
                <a:latin typeface="Verdana"/>
                <a:cs typeface="Verdana"/>
              </a:rPr>
              <a:t>y</a:t>
            </a:r>
            <a:r>
              <a:rPr dirty="0" sz="1200" spc="60">
                <a:latin typeface="Verdana"/>
                <a:cs typeface="Verdana"/>
              </a:rPr>
              <a:t>ou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10">
                <a:latin typeface="Verdana"/>
                <a:cs typeface="Verdana"/>
              </a:rPr>
              <a:t>e</a:t>
            </a:r>
            <a:r>
              <a:rPr dirty="0" sz="1200" spc="-40">
                <a:latin typeface="Verdana"/>
                <a:cs typeface="Verdana"/>
              </a:rPr>
              <a:t>at!</a:t>
            </a:r>
            <a:r>
              <a:rPr dirty="0" sz="1200" spc="-175">
                <a:latin typeface="Verdana"/>
                <a:cs typeface="Verdana"/>
              </a:rPr>
              <a:t>.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65">
                <a:latin typeface="Verdana"/>
                <a:cs typeface="Verdana"/>
              </a:rPr>
              <a:t>F</a:t>
            </a:r>
            <a:r>
              <a:rPr dirty="0" sz="1200" spc="60">
                <a:latin typeface="Verdana"/>
                <a:cs typeface="Verdana"/>
              </a:rPr>
              <a:t>ood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60">
                <a:latin typeface="Verdana"/>
                <a:cs typeface="Verdana"/>
              </a:rPr>
              <a:t>c</a:t>
            </a:r>
            <a:r>
              <a:rPr dirty="0" sz="1200" spc="75">
                <a:latin typeface="Verdana"/>
                <a:cs typeface="Verdana"/>
              </a:rPr>
              <a:t>h</a:t>
            </a:r>
            <a:r>
              <a:rPr dirty="0" sz="1200" spc="30">
                <a:latin typeface="Verdana"/>
                <a:cs typeface="Verdana"/>
              </a:rPr>
              <a:t>emist</a:t>
            </a:r>
            <a:r>
              <a:rPr dirty="0" sz="1200" spc="35">
                <a:latin typeface="Verdana"/>
                <a:cs typeface="Verdana"/>
              </a:rPr>
              <a:t>r</a:t>
            </a:r>
            <a:r>
              <a:rPr dirty="0" sz="1200" spc="-85">
                <a:latin typeface="Verdana"/>
                <a:cs typeface="Verdana"/>
              </a:rPr>
              <a:t>y</a:t>
            </a:r>
            <a:r>
              <a:rPr dirty="0" sz="1200" spc="-175">
                <a:latin typeface="Verdana"/>
                <a:cs typeface="Verdana"/>
              </a:rPr>
              <a:t>,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125">
                <a:latin typeface="Verdana"/>
                <a:cs typeface="Verdana"/>
              </a:rPr>
              <a:t>17</a:t>
            </a:r>
            <a:r>
              <a:rPr dirty="0" sz="1200" spc="-140">
                <a:latin typeface="Verdana"/>
                <a:cs typeface="Verdana"/>
              </a:rPr>
              <a:t>9</a:t>
            </a:r>
            <a:r>
              <a:rPr dirty="0" sz="1200" spc="-175">
                <a:latin typeface="Verdana"/>
                <a:cs typeface="Verdana"/>
              </a:rPr>
              <a:t>,</a:t>
            </a:r>
            <a:r>
              <a:rPr dirty="0" sz="1200" spc="-100">
                <a:latin typeface="Verdana"/>
                <a:cs typeface="Verdana"/>
              </a:rPr>
              <a:t> </a:t>
            </a:r>
            <a:r>
              <a:rPr dirty="0" sz="1200" spc="-40">
                <a:latin typeface="Verdana"/>
                <a:cs typeface="Verdana"/>
              </a:rPr>
              <a:t>305</a:t>
            </a:r>
            <a:r>
              <a:rPr dirty="0" sz="1200" spc="-55">
                <a:latin typeface="Verdana"/>
                <a:cs typeface="Verdana"/>
              </a:rPr>
              <a:t>-</a:t>
            </a:r>
            <a:r>
              <a:rPr dirty="0" sz="1200" spc="-110">
                <a:latin typeface="Verdana"/>
                <a:cs typeface="Verdana"/>
              </a:rPr>
              <a:t>31</a:t>
            </a:r>
            <a:r>
              <a:rPr dirty="0" sz="1200" spc="-125">
                <a:latin typeface="Verdana"/>
                <a:cs typeface="Verdana"/>
              </a:rPr>
              <a:t>0</a:t>
            </a:r>
            <a:r>
              <a:rPr dirty="0" sz="1200" spc="-175">
                <a:latin typeface="Verdana"/>
                <a:cs typeface="Verdana"/>
              </a:rPr>
              <a:t>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3870" y="3088932"/>
            <a:ext cx="2710011" cy="315048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65157" y="6847614"/>
            <a:ext cx="5820410" cy="2643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43100"/>
              </a:lnSpc>
              <a:spcBef>
                <a:spcPts val="100"/>
              </a:spcBef>
            </a:pPr>
            <a:r>
              <a:rPr dirty="0" sz="2400" spc="-30">
                <a:solidFill>
                  <a:srgbClr val="FFFFFF"/>
                </a:solidFill>
                <a:latin typeface="Verdana"/>
                <a:cs typeface="Verdana"/>
              </a:rPr>
              <a:t>He</a:t>
            </a: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0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 spc="-1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0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0">
                <a:solidFill>
                  <a:srgbClr val="FFFFFF"/>
                </a:solidFill>
                <a:latin typeface="Verdana"/>
                <a:cs typeface="Verdana"/>
              </a:rPr>
              <a:t>jus</a:t>
            </a:r>
            <a:r>
              <a:rPr dirty="0" sz="2400" spc="-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2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13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 spc="-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ti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400" spc="-90">
                <a:solidFill>
                  <a:srgbClr val="FFFFFF"/>
                </a:solidFill>
                <a:latin typeface="Verdana"/>
                <a:cs typeface="Verdana"/>
              </a:rPr>
              <a:t>le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400" spc="12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Verdana"/>
                <a:cs typeface="Verdana"/>
              </a:rPr>
              <a:t>scientiﬁc  </a:t>
            </a:r>
            <a:r>
              <a:rPr dirty="0" sz="2400" spc="-40">
                <a:solidFill>
                  <a:srgbClr val="FFFFFF"/>
                </a:solidFill>
                <a:latin typeface="Verdana"/>
                <a:cs typeface="Verdana"/>
              </a:rPr>
              <a:t>papers </a:t>
            </a:r>
            <a:r>
              <a:rPr dirty="0" sz="2400" spc="-5">
                <a:solidFill>
                  <a:srgbClr val="FFFFFF"/>
                </a:solidFill>
                <a:latin typeface="Verdana"/>
                <a:cs typeface="Verdana"/>
              </a:rPr>
              <a:t>containing </a:t>
            </a:r>
            <a:r>
              <a:rPr dirty="0" sz="2400" spc="-85">
                <a:solidFill>
                  <a:srgbClr val="FFFFFF"/>
                </a:solidFill>
                <a:latin typeface="Verdana"/>
                <a:cs typeface="Verdana"/>
              </a:rPr>
              <a:t>reviews </a:t>
            </a:r>
            <a:r>
              <a:rPr dirty="0" sz="2400" spc="-3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medical </a:t>
            </a:r>
            <a:r>
              <a:rPr dirty="0" sz="24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00" spc="-8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2400" spc="-1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-1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 spc="-1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00" spc="1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400" spc="9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400" spc="7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dirty="0" sz="2400" spc="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2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400" spc="-50">
                <a:solidFill>
                  <a:srgbClr val="FFFFFF"/>
                </a:solidFill>
                <a:latin typeface="Verdana"/>
                <a:cs typeface="Verdana"/>
              </a:rPr>
              <a:t>oll</a:t>
            </a:r>
            <a:r>
              <a:rPr dirty="0" sz="2400" spc="-8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400" spc="10">
                <a:solidFill>
                  <a:srgbClr val="FFFFFF"/>
                </a:solidFill>
                <a:latin typeface="Verdana"/>
                <a:cs typeface="Verdana"/>
              </a:rPr>
              <a:t>wi</a:t>
            </a:r>
            <a:r>
              <a:rPr dirty="0" sz="2400" spc="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400" spc="14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Verdana"/>
                <a:cs typeface="Verdana"/>
              </a:rPr>
              <a:t>substa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400" spc="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400" spc="-250">
                <a:solidFill>
                  <a:srgbClr val="FFFFFF"/>
                </a:solidFill>
                <a:latin typeface="Verdana"/>
                <a:cs typeface="Verdana"/>
              </a:rPr>
              <a:t>es:  </a:t>
            </a:r>
            <a:r>
              <a:rPr dirty="0" sz="2400" spc="-5" b="1">
                <a:solidFill>
                  <a:srgbClr val="FFFFFF"/>
                </a:solidFill>
                <a:latin typeface="Tahoma"/>
                <a:cs typeface="Tahoma"/>
              </a:rPr>
              <a:t>Quercetin</a:t>
            </a:r>
            <a:endParaRPr sz="2400">
              <a:latin typeface="Tahoma"/>
              <a:cs typeface="Tahoma"/>
            </a:endParaRPr>
          </a:p>
          <a:p>
            <a:pPr algn="ctr" marL="6350">
              <a:lnSpc>
                <a:spcPct val="100000"/>
              </a:lnSpc>
              <a:spcBef>
                <a:spcPts val="1245"/>
              </a:spcBef>
            </a:pPr>
            <a:r>
              <a:rPr dirty="0" sz="2400" spc="5" b="1">
                <a:solidFill>
                  <a:srgbClr val="FFFFFF"/>
                </a:solidFill>
                <a:latin typeface="Tahoma"/>
                <a:cs typeface="Tahoma"/>
              </a:rPr>
              <a:t>Choline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03290" y="0"/>
            <a:ext cx="7800975" cy="11308715"/>
          </a:xfrm>
          <a:custGeom>
            <a:avLst/>
            <a:gdLst/>
            <a:ahLst/>
            <a:cxnLst/>
            <a:rect l="l" t="t" r="r" b="b"/>
            <a:pathLst>
              <a:path w="7800975" h="11308715">
                <a:moveTo>
                  <a:pt x="7800799" y="0"/>
                </a:moveTo>
                <a:lnTo>
                  <a:pt x="0" y="0"/>
                </a:lnTo>
                <a:lnTo>
                  <a:pt x="0" y="11308556"/>
                </a:lnTo>
                <a:lnTo>
                  <a:pt x="7800799" y="11308556"/>
                </a:lnTo>
                <a:lnTo>
                  <a:pt x="7800799" y="0"/>
                </a:lnTo>
                <a:close/>
              </a:path>
            </a:pathLst>
          </a:custGeom>
          <a:solidFill>
            <a:srgbClr val="B580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153860" y="1425032"/>
            <a:ext cx="3665854" cy="178498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950">
                <a:solidFill>
                  <a:srgbClr val="FFFFFF"/>
                </a:solidFill>
              </a:rPr>
              <a:t>Who?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153860" y="858549"/>
            <a:ext cx="892810" cy="7531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750" spc="-24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dirty="0" sz="4750" spc="-145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4750" spc="75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endParaRPr sz="475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4275435" cy="11308715"/>
            <a:chOff x="0" y="0"/>
            <a:chExt cx="14275435" cy="113087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303287" cy="1130855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731697" y="4900372"/>
              <a:ext cx="1475105" cy="1475105"/>
            </a:xfrm>
            <a:custGeom>
              <a:avLst/>
              <a:gdLst/>
              <a:ahLst/>
              <a:cxnLst/>
              <a:rect l="l" t="t" r="r" b="b"/>
              <a:pathLst>
                <a:path w="1475105" h="1475104">
                  <a:moveTo>
                    <a:pt x="737516" y="0"/>
                  </a:moveTo>
                  <a:lnTo>
                    <a:pt x="689025" y="1568"/>
                  </a:lnTo>
                  <a:lnTo>
                    <a:pt x="641370" y="6210"/>
                  </a:lnTo>
                  <a:lnTo>
                    <a:pt x="594651" y="13827"/>
                  </a:lnTo>
                  <a:lnTo>
                    <a:pt x="548963" y="24322"/>
                  </a:lnTo>
                  <a:lnTo>
                    <a:pt x="504405" y="37599"/>
                  </a:lnTo>
                  <a:lnTo>
                    <a:pt x="461072" y="53559"/>
                  </a:lnTo>
                  <a:lnTo>
                    <a:pt x="419063" y="72107"/>
                  </a:lnTo>
                  <a:lnTo>
                    <a:pt x="378475" y="93144"/>
                  </a:lnTo>
                  <a:lnTo>
                    <a:pt x="339405" y="116573"/>
                  </a:lnTo>
                  <a:lnTo>
                    <a:pt x="301949" y="142298"/>
                  </a:lnTo>
                  <a:lnTo>
                    <a:pt x="266206" y="170221"/>
                  </a:lnTo>
                  <a:lnTo>
                    <a:pt x="232272" y="200245"/>
                  </a:lnTo>
                  <a:lnTo>
                    <a:pt x="200245" y="232272"/>
                  </a:lnTo>
                  <a:lnTo>
                    <a:pt x="170221" y="266206"/>
                  </a:lnTo>
                  <a:lnTo>
                    <a:pt x="142298" y="301949"/>
                  </a:lnTo>
                  <a:lnTo>
                    <a:pt x="116573" y="339405"/>
                  </a:lnTo>
                  <a:lnTo>
                    <a:pt x="93144" y="378475"/>
                  </a:lnTo>
                  <a:lnTo>
                    <a:pt x="72107" y="419063"/>
                  </a:lnTo>
                  <a:lnTo>
                    <a:pt x="53559" y="461072"/>
                  </a:lnTo>
                  <a:lnTo>
                    <a:pt x="37599" y="504405"/>
                  </a:lnTo>
                  <a:lnTo>
                    <a:pt x="24322" y="548963"/>
                  </a:lnTo>
                  <a:lnTo>
                    <a:pt x="13827" y="594651"/>
                  </a:lnTo>
                  <a:lnTo>
                    <a:pt x="6210" y="641370"/>
                  </a:lnTo>
                  <a:lnTo>
                    <a:pt x="1568" y="689025"/>
                  </a:lnTo>
                  <a:lnTo>
                    <a:pt x="0" y="737516"/>
                  </a:lnTo>
                  <a:lnTo>
                    <a:pt x="1568" y="786008"/>
                  </a:lnTo>
                  <a:lnTo>
                    <a:pt x="6210" y="833662"/>
                  </a:lnTo>
                  <a:lnTo>
                    <a:pt x="13827" y="880382"/>
                  </a:lnTo>
                  <a:lnTo>
                    <a:pt x="24322" y="926069"/>
                  </a:lnTo>
                  <a:lnTo>
                    <a:pt x="37599" y="970628"/>
                  </a:lnTo>
                  <a:lnTo>
                    <a:pt x="53559" y="1013960"/>
                  </a:lnTo>
                  <a:lnTo>
                    <a:pt x="72107" y="1055969"/>
                  </a:lnTo>
                  <a:lnTo>
                    <a:pt x="93144" y="1096557"/>
                  </a:lnTo>
                  <a:lnTo>
                    <a:pt x="116573" y="1135628"/>
                  </a:lnTo>
                  <a:lnTo>
                    <a:pt x="142298" y="1173083"/>
                  </a:lnTo>
                  <a:lnTo>
                    <a:pt x="170221" y="1208827"/>
                  </a:lnTo>
                  <a:lnTo>
                    <a:pt x="200245" y="1242761"/>
                  </a:lnTo>
                  <a:lnTo>
                    <a:pt x="232272" y="1274788"/>
                  </a:lnTo>
                  <a:lnTo>
                    <a:pt x="266206" y="1304812"/>
                  </a:lnTo>
                  <a:lnTo>
                    <a:pt x="301949" y="1332735"/>
                  </a:lnTo>
                  <a:lnTo>
                    <a:pt x="339405" y="1358459"/>
                  </a:lnTo>
                  <a:lnTo>
                    <a:pt x="378475" y="1381889"/>
                  </a:lnTo>
                  <a:lnTo>
                    <a:pt x="419063" y="1402926"/>
                  </a:lnTo>
                  <a:lnTo>
                    <a:pt x="461072" y="1421473"/>
                  </a:lnTo>
                  <a:lnTo>
                    <a:pt x="504405" y="1437434"/>
                  </a:lnTo>
                  <a:lnTo>
                    <a:pt x="548963" y="1450710"/>
                  </a:lnTo>
                  <a:lnTo>
                    <a:pt x="594651" y="1461206"/>
                  </a:lnTo>
                  <a:lnTo>
                    <a:pt x="641370" y="1468823"/>
                  </a:lnTo>
                  <a:lnTo>
                    <a:pt x="689025" y="1473464"/>
                  </a:lnTo>
                  <a:lnTo>
                    <a:pt x="737516" y="1475033"/>
                  </a:lnTo>
                  <a:lnTo>
                    <a:pt x="786008" y="1473464"/>
                  </a:lnTo>
                  <a:lnTo>
                    <a:pt x="833662" y="1468823"/>
                  </a:lnTo>
                  <a:lnTo>
                    <a:pt x="880382" y="1461206"/>
                  </a:lnTo>
                  <a:lnTo>
                    <a:pt x="926069" y="1450710"/>
                  </a:lnTo>
                  <a:lnTo>
                    <a:pt x="970628" y="1437434"/>
                  </a:lnTo>
                  <a:lnTo>
                    <a:pt x="1013960" y="1421473"/>
                  </a:lnTo>
                  <a:lnTo>
                    <a:pt x="1055969" y="1402926"/>
                  </a:lnTo>
                  <a:lnTo>
                    <a:pt x="1096557" y="1381889"/>
                  </a:lnTo>
                  <a:lnTo>
                    <a:pt x="1135628" y="1358459"/>
                  </a:lnTo>
                  <a:lnTo>
                    <a:pt x="1173083" y="1332735"/>
                  </a:lnTo>
                  <a:lnTo>
                    <a:pt x="1208827" y="1304812"/>
                  </a:lnTo>
                  <a:lnTo>
                    <a:pt x="1242761" y="1274788"/>
                  </a:lnTo>
                  <a:lnTo>
                    <a:pt x="1274788" y="1242761"/>
                  </a:lnTo>
                  <a:lnTo>
                    <a:pt x="1304812" y="1208827"/>
                  </a:lnTo>
                  <a:lnTo>
                    <a:pt x="1332735" y="1173083"/>
                  </a:lnTo>
                  <a:lnTo>
                    <a:pt x="1358459" y="1135628"/>
                  </a:lnTo>
                  <a:lnTo>
                    <a:pt x="1381889" y="1096557"/>
                  </a:lnTo>
                  <a:lnTo>
                    <a:pt x="1402926" y="1055969"/>
                  </a:lnTo>
                  <a:lnTo>
                    <a:pt x="1421473" y="1013960"/>
                  </a:lnTo>
                  <a:lnTo>
                    <a:pt x="1437434" y="970628"/>
                  </a:lnTo>
                  <a:lnTo>
                    <a:pt x="1450710" y="926069"/>
                  </a:lnTo>
                  <a:lnTo>
                    <a:pt x="1461206" y="880382"/>
                  </a:lnTo>
                  <a:lnTo>
                    <a:pt x="1468823" y="833662"/>
                  </a:lnTo>
                  <a:lnTo>
                    <a:pt x="1473464" y="786008"/>
                  </a:lnTo>
                  <a:lnTo>
                    <a:pt x="1475033" y="737516"/>
                  </a:lnTo>
                  <a:lnTo>
                    <a:pt x="1473464" y="689025"/>
                  </a:lnTo>
                  <a:lnTo>
                    <a:pt x="1468823" y="641370"/>
                  </a:lnTo>
                  <a:lnTo>
                    <a:pt x="1461206" y="594651"/>
                  </a:lnTo>
                  <a:lnTo>
                    <a:pt x="1450710" y="548963"/>
                  </a:lnTo>
                  <a:lnTo>
                    <a:pt x="1437434" y="504405"/>
                  </a:lnTo>
                  <a:lnTo>
                    <a:pt x="1421473" y="461072"/>
                  </a:lnTo>
                  <a:lnTo>
                    <a:pt x="1402926" y="419063"/>
                  </a:lnTo>
                  <a:lnTo>
                    <a:pt x="1381889" y="378475"/>
                  </a:lnTo>
                  <a:lnTo>
                    <a:pt x="1358459" y="339405"/>
                  </a:lnTo>
                  <a:lnTo>
                    <a:pt x="1332735" y="301949"/>
                  </a:lnTo>
                  <a:lnTo>
                    <a:pt x="1304812" y="266206"/>
                  </a:lnTo>
                  <a:lnTo>
                    <a:pt x="1274788" y="232272"/>
                  </a:lnTo>
                  <a:lnTo>
                    <a:pt x="1242761" y="200245"/>
                  </a:lnTo>
                  <a:lnTo>
                    <a:pt x="1208827" y="170221"/>
                  </a:lnTo>
                  <a:lnTo>
                    <a:pt x="1173083" y="142298"/>
                  </a:lnTo>
                  <a:lnTo>
                    <a:pt x="1135628" y="116573"/>
                  </a:lnTo>
                  <a:lnTo>
                    <a:pt x="1096557" y="93144"/>
                  </a:lnTo>
                  <a:lnTo>
                    <a:pt x="1055969" y="72107"/>
                  </a:lnTo>
                  <a:lnTo>
                    <a:pt x="1013960" y="53559"/>
                  </a:lnTo>
                  <a:lnTo>
                    <a:pt x="970628" y="37599"/>
                  </a:lnTo>
                  <a:lnTo>
                    <a:pt x="926069" y="24322"/>
                  </a:lnTo>
                  <a:lnTo>
                    <a:pt x="880382" y="13827"/>
                  </a:lnTo>
                  <a:lnTo>
                    <a:pt x="833662" y="6210"/>
                  </a:lnTo>
                  <a:lnTo>
                    <a:pt x="786008" y="1568"/>
                  </a:lnTo>
                  <a:lnTo>
                    <a:pt x="737516" y="0"/>
                  </a:lnTo>
                  <a:close/>
                </a:path>
              </a:pathLst>
            </a:custGeom>
            <a:solidFill>
              <a:srgbClr val="B580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073837" y="5117801"/>
              <a:ext cx="790575" cy="1040765"/>
            </a:xfrm>
            <a:custGeom>
              <a:avLst/>
              <a:gdLst/>
              <a:ahLst/>
              <a:cxnLst/>
              <a:rect l="l" t="t" r="r" b="b"/>
              <a:pathLst>
                <a:path w="790575" h="1040764">
                  <a:moveTo>
                    <a:pt x="587844" y="461937"/>
                  </a:moveTo>
                  <a:lnTo>
                    <a:pt x="505980" y="436841"/>
                  </a:lnTo>
                  <a:lnTo>
                    <a:pt x="479933" y="437222"/>
                  </a:lnTo>
                  <a:lnTo>
                    <a:pt x="478205" y="434987"/>
                  </a:lnTo>
                  <a:lnTo>
                    <a:pt x="478510" y="409486"/>
                  </a:lnTo>
                  <a:lnTo>
                    <a:pt x="478472" y="353898"/>
                  </a:lnTo>
                  <a:lnTo>
                    <a:pt x="476986" y="341591"/>
                  </a:lnTo>
                  <a:lnTo>
                    <a:pt x="472274" y="333324"/>
                  </a:lnTo>
                  <a:lnTo>
                    <a:pt x="463880" y="328688"/>
                  </a:lnTo>
                  <a:lnTo>
                    <a:pt x="451396" y="327228"/>
                  </a:lnTo>
                  <a:lnTo>
                    <a:pt x="336892" y="327266"/>
                  </a:lnTo>
                  <a:lnTo>
                    <a:pt x="312216" y="407797"/>
                  </a:lnTo>
                  <a:lnTo>
                    <a:pt x="312623" y="434441"/>
                  </a:lnTo>
                  <a:lnTo>
                    <a:pt x="310718" y="437349"/>
                  </a:lnTo>
                  <a:lnTo>
                    <a:pt x="283286" y="436829"/>
                  </a:lnTo>
                  <a:lnTo>
                    <a:pt x="227037" y="436880"/>
                  </a:lnTo>
                  <a:lnTo>
                    <a:pt x="216484" y="438391"/>
                  </a:lnTo>
                  <a:lnTo>
                    <a:pt x="208940" y="442925"/>
                  </a:lnTo>
                  <a:lnTo>
                    <a:pt x="204393" y="450545"/>
                  </a:lnTo>
                  <a:lnTo>
                    <a:pt x="202869" y="461251"/>
                  </a:lnTo>
                  <a:lnTo>
                    <a:pt x="202907" y="579018"/>
                  </a:lnTo>
                  <a:lnTo>
                    <a:pt x="265404" y="603377"/>
                  </a:lnTo>
                  <a:lnTo>
                    <a:pt x="310337" y="603034"/>
                  </a:lnTo>
                  <a:lnTo>
                    <a:pt x="312623" y="604710"/>
                  </a:lnTo>
                  <a:lnTo>
                    <a:pt x="312229" y="631063"/>
                  </a:lnTo>
                  <a:lnTo>
                    <a:pt x="312280" y="688174"/>
                  </a:lnTo>
                  <a:lnTo>
                    <a:pt x="313817" y="698842"/>
                  </a:lnTo>
                  <a:lnTo>
                    <a:pt x="318363" y="706526"/>
                  </a:lnTo>
                  <a:lnTo>
                    <a:pt x="325869" y="711187"/>
                  </a:lnTo>
                  <a:lnTo>
                    <a:pt x="336359" y="712800"/>
                  </a:lnTo>
                  <a:lnTo>
                    <a:pt x="395135" y="712889"/>
                  </a:lnTo>
                  <a:lnTo>
                    <a:pt x="454914" y="712851"/>
                  </a:lnTo>
                  <a:lnTo>
                    <a:pt x="478561" y="650278"/>
                  </a:lnTo>
                  <a:lnTo>
                    <a:pt x="478205" y="604939"/>
                  </a:lnTo>
                  <a:lnTo>
                    <a:pt x="480314" y="603084"/>
                  </a:lnTo>
                  <a:lnTo>
                    <a:pt x="506082" y="603313"/>
                  </a:lnTo>
                  <a:lnTo>
                    <a:pt x="563854" y="603250"/>
                  </a:lnTo>
                  <a:lnTo>
                    <a:pt x="574243" y="601726"/>
                  </a:lnTo>
                  <a:lnTo>
                    <a:pt x="581723" y="597255"/>
                  </a:lnTo>
                  <a:lnTo>
                    <a:pt x="586244" y="589915"/>
                  </a:lnTo>
                  <a:lnTo>
                    <a:pt x="587781" y="579704"/>
                  </a:lnTo>
                  <a:lnTo>
                    <a:pt x="587844" y="461937"/>
                  </a:lnTo>
                  <a:close/>
                </a:path>
                <a:path w="790575" h="1040764">
                  <a:moveTo>
                    <a:pt x="790575" y="218897"/>
                  </a:moveTo>
                  <a:lnTo>
                    <a:pt x="790460" y="194348"/>
                  </a:lnTo>
                  <a:lnTo>
                    <a:pt x="789774" y="190969"/>
                  </a:lnTo>
                  <a:lnTo>
                    <a:pt x="788136" y="182880"/>
                  </a:lnTo>
                  <a:lnTo>
                    <a:pt x="788060" y="182575"/>
                  </a:lnTo>
                  <a:lnTo>
                    <a:pt x="781799" y="174739"/>
                  </a:lnTo>
                  <a:lnTo>
                    <a:pt x="772375" y="171272"/>
                  </a:lnTo>
                  <a:lnTo>
                    <a:pt x="760615" y="172745"/>
                  </a:lnTo>
                  <a:lnTo>
                    <a:pt x="749871" y="176047"/>
                  </a:lnTo>
                  <a:lnTo>
                    <a:pt x="749871" y="407631"/>
                  </a:lnTo>
                  <a:lnTo>
                    <a:pt x="749744" y="458406"/>
                  </a:lnTo>
                  <a:lnTo>
                    <a:pt x="747598" y="509320"/>
                  </a:lnTo>
                  <a:lnTo>
                    <a:pt x="741349" y="559511"/>
                  </a:lnTo>
                  <a:lnTo>
                    <a:pt x="731113" y="607898"/>
                  </a:lnTo>
                  <a:lnTo>
                    <a:pt x="716940" y="654532"/>
                  </a:lnTo>
                  <a:lnTo>
                    <a:pt x="698893" y="699427"/>
                  </a:lnTo>
                  <a:lnTo>
                    <a:pt x="677024" y="742594"/>
                  </a:lnTo>
                  <a:lnTo>
                    <a:pt x="651383" y="784085"/>
                  </a:lnTo>
                  <a:lnTo>
                    <a:pt x="622033" y="823899"/>
                  </a:lnTo>
                  <a:lnTo>
                    <a:pt x="589026" y="862076"/>
                  </a:lnTo>
                  <a:lnTo>
                    <a:pt x="552424" y="898626"/>
                  </a:lnTo>
                  <a:lnTo>
                    <a:pt x="522782" y="924483"/>
                  </a:lnTo>
                  <a:lnTo>
                    <a:pt x="491693" y="948359"/>
                  </a:lnTo>
                  <a:lnTo>
                    <a:pt x="459257" y="970394"/>
                  </a:lnTo>
                  <a:lnTo>
                    <a:pt x="425577" y="990714"/>
                  </a:lnTo>
                  <a:lnTo>
                    <a:pt x="395351" y="999375"/>
                  </a:lnTo>
                  <a:lnTo>
                    <a:pt x="380276" y="997204"/>
                  </a:lnTo>
                  <a:lnTo>
                    <a:pt x="321246" y="963574"/>
                  </a:lnTo>
                  <a:lnTo>
                    <a:pt x="279946" y="933983"/>
                  </a:lnTo>
                  <a:lnTo>
                    <a:pt x="241363" y="901827"/>
                  </a:lnTo>
                  <a:lnTo>
                    <a:pt x="205587" y="867029"/>
                  </a:lnTo>
                  <a:lnTo>
                    <a:pt x="172707" y="829513"/>
                  </a:lnTo>
                  <a:lnTo>
                    <a:pt x="142811" y="789190"/>
                  </a:lnTo>
                  <a:lnTo>
                    <a:pt x="115989" y="745985"/>
                  </a:lnTo>
                  <a:lnTo>
                    <a:pt x="92341" y="699808"/>
                  </a:lnTo>
                  <a:lnTo>
                    <a:pt x="65557" y="629094"/>
                  </a:lnTo>
                  <a:lnTo>
                    <a:pt x="48463" y="555320"/>
                  </a:lnTo>
                  <a:lnTo>
                    <a:pt x="43078" y="509320"/>
                  </a:lnTo>
                  <a:lnTo>
                    <a:pt x="41109" y="463296"/>
                  </a:lnTo>
                  <a:lnTo>
                    <a:pt x="40982" y="407631"/>
                  </a:lnTo>
                  <a:lnTo>
                    <a:pt x="40919" y="255282"/>
                  </a:lnTo>
                  <a:lnTo>
                    <a:pt x="40792" y="231063"/>
                  </a:lnTo>
                  <a:lnTo>
                    <a:pt x="40716" y="220421"/>
                  </a:lnTo>
                  <a:lnTo>
                    <a:pt x="42354" y="219163"/>
                  </a:lnTo>
                  <a:lnTo>
                    <a:pt x="50863" y="221145"/>
                  </a:lnTo>
                  <a:lnTo>
                    <a:pt x="90258" y="228650"/>
                  </a:lnTo>
                  <a:lnTo>
                    <a:pt x="129590" y="231711"/>
                  </a:lnTo>
                  <a:lnTo>
                    <a:pt x="168808" y="228587"/>
                  </a:lnTo>
                  <a:lnTo>
                    <a:pt x="202133" y="219163"/>
                  </a:lnTo>
                  <a:lnTo>
                    <a:pt x="207873" y="217551"/>
                  </a:lnTo>
                  <a:lnTo>
                    <a:pt x="242328" y="200926"/>
                  </a:lnTo>
                  <a:lnTo>
                    <a:pt x="303466" y="156730"/>
                  </a:lnTo>
                  <a:lnTo>
                    <a:pt x="331203" y="130594"/>
                  </a:lnTo>
                  <a:lnTo>
                    <a:pt x="360718" y="98501"/>
                  </a:lnTo>
                  <a:lnTo>
                    <a:pt x="388213" y="64389"/>
                  </a:lnTo>
                  <a:lnTo>
                    <a:pt x="395478" y="54940"/>
                  </a:lnTo>
                  <a:lnTo>
                    <a:pt x="402780" y="64541"/>
                  </a:lnTo>
                  <a:lnTo>
                    <a:pt x="450545" y="121488"/>
                  </a:lnTo>
                  <a:lnTo>
                    <a:pt x="505345" y="171932"/>
                  </a:lnTo>
                  <a:lnTo>
                    <a:pt x="559422" y="207124"/>
                  </a:lnTo>
                  <a:lnTo>
                    <a:pt x="620420" y="228244"/>
                  </a:lnTo>
                  <a:lnTo>
                    <a:pt x="649262" y="231533"/>
                  </a:lnTo>
                  <a:lnTo>
                    <a:pt x="677913" y="231063"/>
                  </a:lnTo>
                  <a:lnTo>
                    <a:pt x="706424" y="227749"/>
                  </a:lnTo>
                  <a:lnTo>
                    <a:pt x="734822" y="222465"/>
                  </a:lnTo>
                  <a:lnTo>
                    <a:pt x="749769" y="219329"/>
                  </a:lnTo>
                  <a:lnTo>
                    <a:pt x="749871" y="407631"/>
                  </a:lnTo>
                  <a:lnTo>
                    <a:pt x="749871" y="176047"/>
                  </a:lnTo>
                  <a:lnTo>
                    <a:pt x="748347" y="176504"/>
                  </a:lnTo>
                  <a:lnTo>
                    <a:pt x="735977" y="179857"/>
                  </a:lnTo>
                  <a:lnTo>
                    <a:pt x="723519" y="182880"/>
                  </a:lnTo>
                  <a:lnTo>
                    <a:pt x="710971" y="185699"/>
                  </a:lnTo>
                  <a:lnTo>
                    <a:pt x="666369" y="190969"/>
                  </a:lnTo>
                  <a:lnTo>
                    <a:pt x="623824" y="186880"/>
                  </a:lnTo>
                  <a:lnTo>
                    <a:pt x="583222" y="173418"/>
                  </a:lnTo>
                  <a:lnTo>
                    <a:pt x="544436" y="150583"/>
                  </a:lnTo>
                  <a:lnTo>
                    <a:pt x="509625" y="122351"/>
                  </a:lnTo>
                  <a:lnTo>
                    <a:pt x="477989" y="91147"/>
                  </a:lnTo>
                  <a:lnTo>
                    <a:pt x="448932" y="57518"/>
                  </a:lnTo>
                  <a:lnTo>
                    <a:pt x="421843" y="21996"/>
                  </a:lnTo>
                  <a:lnTo>
                    <a:pt x="417461" y="15824"/>
                  </a:lnTo>
                  <a:lnTo>
                    <a:pt x="412889" y="9829"/>
                  </a:lnTo>
                  <a:lnTo>
                    <a:pt x="407682" y="4432"/>
                  </a:lnTo>
                  <a:lnTo>
                    <a:pt x="401434" y="0"/>
                  </a:lnTo>
                  <a:lnTo>
                    <a:pt x="387248" y="0"/>
                  </a:lnTo>
                  <a:lnTo>
                    <a:pt x="381622" y="5384"/>
                  </a:lnTo>
                  <a:lnTo>
                    <a:pt x="376656" y="11315"/>
                  </a:lnTo>
                  <a:lnTo>
                    <a:pt x="372071" y="17551"/>
                  </a:lnTo>
                  <a:lnTo>
                    <a:pt x="367550" y="23850"/>
                  </a:lnTo>
                  <a:lnTo>
                    <a:pt x="340385" y="59321"/>
                  </a:lnTo>
                  <a:lnTo>
                    <a:pt x="311302" y="92951"/>
                  </a:lnTo>
                  <a:lnTo>
                    <a:pt x="279577" y="124015"/>
                  </a:lnTo>
                  <a:lnTo>
                    <a:pt x="244436" y="151752"/>
                  </a:lnTo>
                  <a:lnTo>
                    <a:pt x="184531" y="182575"/>
                  </a:lnTo>
                  <a:lnTo>
                    <a:pt x="117627" y="190614"/>
                  </a:lnTo>
                  <a:lnTo>
                    <a:pt x="95034" y="188137"/>
                  </a:lnTo>
                  <a:lnTo>
                    <a:pt x="72720" y="184327"/>
                  </a:lnTo>
                  <a:lnTo>
                    <a:pt x="50698" y="179108"/>
                  </a:lnTo>
                  <a:lnTo>
                    <a:pt x="28981" y="172389"/>
                  </a:lnTo>
                  <a:lnTo>
                    <a:pt x="18999" y="170967"/>
                  </a:lnTo>
                  <a:lnTo>
                    <a:pt x="10452" y="173634"/>
                  </a:lnTo>
                  <a:lnTo>
                    <a:pt x="4064" y="179920"/>
                  </a:lnTo>
                  <a:lnTo>
                    <a:pt x="546" y="189344"/>
                  </a:lnTo>
                  <a:lnTo>
                    <a:pt x="0" y="192646"/>
                  </a:lnTo>
                  <a:lnTo>
                    <a:pt x="101" y="194348"/>
                  </a:lnTo>
                  <a:lnTo>
                    <a:pt x="203" y="218897"/>
                  </a:lnTo>
                  <a:lnTo>
                    <a:pt x="330" y="457327"/>
                  </a:lnTo>
                  <a:lnTo>
                    <a:pt x="2247" y="507771"/>
                  </a:lnTo>
                  <a:lnTo>
                    <a:pt x="10528" y="574725"/>
                  </a:lnTo>
                  <a:lnTo>
                    <a:pt x="21285" y="622096"/>
                  </a:lnTo>
                  <a:lnTo>
                    <a:pt x="35890" y="668413"/>
                  </a:lnTo>
                  <a:lnTo>
                    <a:pt x="54203" y="713727"/>
                  </a:lnTo>
                  <a:lnTo>
                    <a:pt x="75996" y="757796"/>
                  </a:lnTo>
                  <a:lnTo>
                    <a:pt x="100799" y="799592"/>
                  </a:lnTo>
                  <a:lnTo>
                    <a:pt x="128574" y="839139"/>
                  </a:lnTo>
                  <a:lnTo>
                    <a:pt x="159245" y="876465"/>
                  </a:lnTo>
                  <a:lnTo>
                    <a:pt x="192760" y="911580"/>
                  </a:lnTo>
                  <a:lnTo>
                    <a:pt x="229069" y="944486"/>
                  </a:lnTo>
                  <a:lnTo>
                    <a:pt x="263994" y="973162"/>
                  </a:lnTo>
                  <a:lnTo>
                    <a:pt x="300355" y="999756"/>
                  </a:lnTo>
                  <a:lnTo>
                    <a:pt x="339102" y="1022642"/>
                  </a:lnTo>
                  <a:lnTo>
                    <a:pt x="381165" y="1040180"/>
                  </a:lnTo>
                  <a:lnTo>
                    <a:pt x="409549" y="1040180"/>
                  </a:lnTo>
                  <a:lnTo>
                    <a:pt x="445922" y="1026071"/>
                  </a:lnTo>
                  <a:lnTo>
                    <a:pt x="486841" y="1001001"/>
                  </a:lnTo>
                  <a:lnTo>
                    <a:pt x="489165" y="999375"/>
                  </a:lnTo>
                  <a:lnTo>
                    <a:pt x="526008" y="973620"/>
                  </a:lnTo>
                  <a:lnTo>
                    <a:pt x="563257" y="943698"/>
                  </a:lnTo>
                  <a:lnTo>
                    <a:pt x="598411" y="911034"/>
                  </a:lnTo>
                  <a:lnTo>
                    <a:pt x="634098" y="872807"/>
                  </a:lnTo>
                  <a:lnTo>
                    <a:pt x="666242" y="833056"/>
                  </a:lnTo>
                  <a:lnTo>
                    <a:pt x="694804" y="791781"/>
                  </a:lnTo>
                  <a:lnTo>
                    <a:pt x="719734" y="748957"/>
                  </a:lnTo>
                  <a:lnTo>
                    <a:pt x="740994" y="704557"/>
                  </a:lnTo>
                  <a:lnTo>
                    <a:pt x="758520" y="658583"/>
                  </a:lnTo>
                  <a:lnTo>
                    <a:pt x="772274" y="610984"/>
                  </a:lnTo>
                  <a:lnTo>
                    <a:pt x="782218" y="561771"/>
                  </a:lnTo>
                  <a:lnTo>
                    <a:pt x="788289" y="510921"/>
                  </a:lnTo>
                  <a:lnTo>
                    <a:pt x="790435" y="458406"/>
                  </a:lnTo>
                  <a:lnTo>
                    <a:pt x="790575" y="2188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799785" y="8029083"/>
              <a:ext cx="1475105" cy="1475105"/>
            </a:xfrm>
            <a:custGeom>
              <a:avLst/>
              <a:gdLst/>
              <a:ahLst/>
              <a:cxnLst/>
              <a:rect l="l" t="t" r="r" b="b"/>
              <a:pathLst>
                <a:path w="1475105" h="1475104">
                  <a:moveTo>
                    <a:pt x="737516" y="0"/>
                  </a:moveTo>
                  <a:lnTo>
                    <a:pt x="689025" y="1568"/>
                  </a:lnTo>
                  <a:lnTo>
                    <a:pt x="641370" y="6210"/>
                  </a:lnTo>
                  <a:lnTo>
                    <a:pt x="594651" y="13827"/>
                  </a:lnTo>
                  <a:lnTo>
                    <a:pt x="548963" y="24322"/>
                  </a:lnTo>
                  <a:lnTo>
                    <a:pt x="504405" y="37599"/>
                  </a:lnTo>
                  <a:lnTo>
                    <a:pt x="461072" y="53559"/>
                  </a:lnTo>
                  <a:lnTo>
                    <a:pt x="419063" y="72107"/>
                  </a:lnTo>
                  <a:lnTo>
                    <a:pt x="378475" y="93144"/>
                  </a:lnTo>
                  <a:lnTo>
                    <a:pt x="339405" y="116573"/>
                  </a:lnTo>
                  <a:lnTo>
                    <a:pt x="301949" y="142298"/>
                  </a:lnTo>
                  <a:lnTo>
                    <a:pt x="266206" y="170221"/>
                  </a:lnTo>
                  <a:lnTo>
                    <a:pt x="232272" y="200245"/>
                  </a:lnTo>
                  <a:lnTo>
                    <a:pt x="200245" y="232272"/>
                  </a:lnTo>
                  <a:lnTo>
                    <a:pt x="170221" y="266206"/>
                  </a:lnTo>
                  <a:lnTo>
                    <a:pt x="142298" y="301949"/>
                  </a:lnTo>
                  <a:lnTo>
                    <a:pt x="116573" y="339405"/>
                  </a:lnTo>
                  <a:lnTo>
                    <a:pt x="93144" y="378475"/>
                  </a:lnTo>
                  <a:lnTo>
                    <a:pt x="72107" y="419063"/>
                  </a:lnTo>
                  <a:lnTo>
                    <a:pt x="53559" y="461072"/>
                  </a:lnTo>
                  <a:lnTo>
                    <a:pt x="37599" y="504405"/>
                  </a:lnTo>
                  <a:lnTo>
                    <a:pt x="24322" y="548963"/>
                  </a:lnTo>
                  <a:lnTo>
                    <a:pt x="13827" y="594651"/>
                  </a:lnTo>
                  <a:lnTo>
                    <a:pt x="6210" y="641370"/>
                  </a:lnTo>
                  <a:lnTo>
                    <a:pt x="1568" y="689025"/>
                  </a:lnTo>
                  <a:lnTo>
                    <a:pt x="0" y="737516"/>
                  </a:lnTo>
                  <a:lnTo>
                    <a:pt x="1568" y="786008"/>
                  </a:lnTo>
                  <a:lnTo>
                    <a:pt x="6210" y="833662"/>
                  </a:lnTo>
                  <a:lnTo>
                    <a:pt x="13827" y="880382"/>
                  </a:lnTo>
                  <a:lnTo>
                    <a:pt x="24322" y="926069"/>
                  </a:lnTo>
                  <a:lnTo>
                    <a:pt x="37599" y="970628"/>
                  </a:lnTo>
                  <a:lnTo>
                    <a:pt x="53559" y="1013960"/>
                  </a:lnTo>
                  <a:lnTo>
                    <a:pt x="72107" y="1055969"/>
                  </a:lnTo>
                  <a:lnTo>
                    <a:pt x="93144" y="1096557"/>
                  </a:lnTo>
                  <a:lnTo>
                    <a:pt x="116573" y="1135628"/>
                  </a:lnTo>
                  <a:lnTo>
                    <a:pt x="142298" y="1173083"/>
                  </a:lnTo>
                  <a:lnTo>
                    <a:pt x="170221" y="1208827"/>
                  </a:lnTo>
                  <a:lnTo>
                    <a:pt x="200245" y="1242761"/>
                  </a:lnTo>
                  <a:lnTo>
                    <a:pt x="232272" y="1274788"/>
                  </a:lnTo>
                  <a:lnTo>
                    <a:pt x="266206" y="1304812"/>
                  </a:lnTo>
                  <a:lnTo>
                    <a:pt x="301949" y="1332735"/>
                  </a:lnTo>
                  <a:lnTo>
                    <a:pt x="339405" y="1358459"/>
                  </a:lnTo>
                  <a:lnTo>
                    <a:pt x="378475" y="1381889"/>
                  </a:lnTo>
                  <a:lnTo>
                    <a:pt x="419063" y="1402926"/>
                  </a:lnTo>
                  <a:lnTo>
                    <a:pt x="461072" y="1421473"/>
                  </a:lnTo>
                  <a:lnTo>
                    <a:pt x="504405" y="1437434"/>
                  </a:lnTo>
                  <a:lnTo>
                    <a:pt x="548963" y="1450710"/>
                  </a:lnTo>
                  <a:lnTo>
                    <a:pt x="594651" y="1461206"/>
                  </a:lnTo>
                  <a:lnTo>
                    <a:pt x="641370" y="1468823"/>
                  </a:lnTo>
                  <a:lnTo>
                    <a:pt x="689025" y="1473464"/>
                  </a:lnTo>
                  <a:lnTo>
                    <a:pt x="737516" y="1475033"/>
                  </a:lnTo>
                  <a:lnTo>
                    <a:pt x="786008" y="1473464"/>
                  </a:lnTo>
                  <a:lnTo>
                    <a:pt x="833662" y="1468823"/>
                  </a:lnTo>
                  <a:lnTo>
                    <a:pt x="880382" y="1461206"/>
                  </a:lnTo>
                  <a:lnTo>
                    <a:pt x="926069" y="1450710"/>
                  </a:lnTo>
                  <a:lnTo>
                    <a:pt x="970628" y="1437434"/>
                  </a:lnTo>
                  <a:lnTo>
                    <a:pt x="1013960" y="1421473"/>
                  </a:lnTo>
                  <a:lnTo>
                    <a:pt x="1055969" y="1402926"/>
                  </a:lnTo>
                  <a:lnTo>
                    <a:pt x="1096557" y="1381889"/>
                  </a:lnTo>
                  <a:lnTo>
                    <a:pt x="1135628" y="1358459"/>
                  </a:lnTo>
                  <a:lnTo>
                    <a:pt x="1173083" y="1332735"/>
                  </a:lnTo>
                  <a:lnTo>
                    <a:pt x="1208827" y="1304812"/>
                  </a:lnTo>
                  <a:lnTo>
                    <a:pt x="1242761" y="1274788"/>
                  </a:lnTo>
                  <a:lnTo>
                    <a:pt x="1274788" y="1242761"/>
                  </a:lnTo>
                  <a:lnTo>
                    <a:pt x="1304812" y="1208827"/>
                  </a:lnTo>
                  <a:lnTo>
                    <a:pt x="1332735" y="1173083"/>
                  </a:lnTo>
                  <a:lnTo>
                    <a:pt x="1358459" y="1135628"/>
                  </a:lnTo>
                  <a:lnTo>
                    <a:pt x="1381889" y="1096557"/>
                  </a:lnTo>
                  <a:lnTo>
                    <a:pt x="1402926" y="1055969"/>
                  </a:lnTo>
                  <a:lnTo>
                    <a:pt x="1421473" y="1013960"/>
                  </a:lnTo>
                  <a:lnTo>
                    <a:pt x="1437434" y="970628"/>
                  </a:lnTo>
                  <a:lnTo>
                    <a:pt x="1450710" y="926069"/>
                  </a:lnTo>
                  <a:lnTo>
                    <a:pt x="1461206" y="880382"/>
                  </a:lnTo>
                  <a:lnTo>
                    <a:pt x="1468823" y="833662"/>
                  </a:lnTo>
                  <a:lnTo>
                    <a:pt x="1473464" y="786008"/>
                  </a:lnTo>
                  <a:lnTo>
                    <a:pt x="1475033" y="737516"/>
                  </a:lnTo>
                  <a:lnTo>
                    <a:pt x="1473464" y="689025"/>
                  </a:lnTo>
                  <a:lnTo>
                    <a:pt x="1468823" y="641370"/>
                  </a:lnTo>
                  <a:lnTo>
                    <a:pt x="1461206" y="594651"/>
                  </a:lnTo>
                  <a:lnTo>
                    <a:pt x="1450710" y="548963"/>
                  </a:lnTo>
                  <a:lnTo>
                    <a:pt x="1437434" y="504405"/>
                  </a:lnTo>
                  <a:lnTo>
                    <a:pt x="1421473" y="461072"/>
                  </a:lnTo>
                  <a:lnTo>
                    <a:pt x="1402926" y="419063"/>
                  </a:lnTo>
                  <a:lnTo>
                    <a:pt x="1381889" y="378475"/>
                  </a:lnTo>
                  <a:lnTo>
                    <a:pt x="1358459" y="339405"/>
                  </a:lnTo>
                  <a:lnTo>
                    <a:pt x="1332735" y="301949"/>
                  </a:lnTo>
                  <a:lnTo>
                    <a:pt x="1304812" y="266206"/>
                  </a:lnTo>
                  <a:lnTo>
                    <a:pt x="1274788" y="232272"/>
                  </a:lnTo>
                  <a:lnTo>
                    <a:pt x="1242761" y="200245"/>
                  </a:lnTo>
                  <a:lnTo>
                    <a:pt x="1208827" y="170221"/>
                  </a:lnTo>
                  <a:lnTo>
                    <a:pt x="1173083" y="142298"/>
                  </a:lnTo>
                  <a:lnTo>
                    <a:pt x="1135628" y="116573"/>
                  </a:lnTo>
                  <a:lnTo>
                    <a:pt x="1096557" y="93144"/>
                  </a:lnTo>
                  <a:lnTo>
                    <a:pt x="1055969" y="72107"/>
                  </a:lnTo>
                  <a:lnTo>
                    <a:pt x="1013960" y="53559"/>
                  </a:lnTo>
                  <a:lnTo>
                    <a:pt x="970628" y="37599"/>
                  </a:lnTo>
                  <a:lnTo>
                    <a:pt x="926069" y="24322"/>
                  </a:lnTo>
                  <a:lnTo>
                    <a:pt x="880382" y="13827"/>
                  </a:lnTo>
                  <a:lnTo>
                    <a:pt x="833662" y="6210"/>
                  </a:lnTo>
                  <a:lnTo>
                    <a:pt x="786008" y="1568"/>
                  </a:lnTo>
                  <a:lnTo>
                    <a:pt x="737516" y="0"/>
                  </a:lnTo>
                  <a:close/>
                </a:path>
              </a:pathLst>
            </a:custGeom>
            <a:solidFill>
              <a:srgbClr val="B580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230378" y="8267528"/>
              <a:ext cx="613410" cy="998219"/>
            </a:xfrm>
            <a:custGeom>
              <a:avLst/>
              <a:gdLst/>
              <a:ahLst/>
              <a:cxnLst/>
              <a:rect l="l" t="t" r="r" b="b"/>
              <a:pathLst>
                <a:path w="613409" h="998220">
                  <a:moveTo>
                    <a:pt x="287451" y="732942"/>
                  </a:moveTo>
                  <a:lnTo>
                    <a:pt x="286854" y="731799"/>
                  </a:lnTo>
                  <a:lnTo>
                    <a:pt x="267893" y="704469"/>
                  </a:lnTo>
                  <a:lnTo>
                    <a:pt x="228993" y="646239"/>
                  </a:lnTo>
                  <a:lnTo>
                    <a:pt x="212864" y="621233"/>
                  </a:lnTo>
                  <a:lnTo>
                    <a:pt x="189560" y="583069"/>
                  </a:lnTo>
                  <a:lnTo>
                    <a:pt x="187718" y="585203"/>
                  </a:lnTo>
                  <a:lnTo>
                    <a:pt x="120307" y="675081"/>
                  </a:lnTo>
                  <a:lnTo>
                    <a:pt x="82003" y="724560"/>
                  </a:lnTo>
                  <a:lnTo>
                    <a:pt x="12255" y="810641"/>
                  </a:lnTo>
                  <a:lnTo>
                    <a:pt x="0" y="824572"/>
                  </a:lnTo>
                  <a:lnTo>
                    <a:pt x="622" y="827938"/>
                  </a:lnTo>
                  <a:lnTo>
                    <a:pt x="88150" y="998016"/>
                  </a:lnTo>
                  <a:lnTo>
                    <a:pt x="91821" y="993571"/>
                  </a:lnTo>
                  <a:lnTo>
                    <a:pt x="240919" y="796734"/>
                  </a:lnTo>
                  <a:lnTo>
                    <a:pt x="252361" y="781316"/>
                  </a:lnTo>
                  <a:lnTo>
                    <a:pt x="287451" y="732942"/>
                  </a:lnTo>
                  <a:close/>
                </a:path>
                <a:path w="613409" h="998220">
                  <a:moveTo>
                    <a:pt x="491388" y="165023"/>
                  </a:moveTo>
                  <a:lnTo>
                    <a:pt x="477354" y="122605"/>
                  </a:lnTo>
                  <a:lnTo>
                    <a:pt x="459917" y="81140"/>
                  </a:lnTo>
                  <a:lnTo>
                    <a:pt x="437184" y="46037"/>
                  </a:lnTo>
                  <a:lnTo>
                    <a:pt x="402374" y="18630"/>
                  </a:lnTo>
                  <a:lnTo>
                    <a:pt x="352475" y="3238"/>
                  </a:lnTo>
                  <a:lnTo>
                    <a:pt x="311023" y="0"/>
                  </a:lnTo>
                  <a:lnTo>
                    <a:pt x="297116" y="165"/>
                  </a:lnTo>
                  <a:lnTo>
                    <a:pt x="245541" y="7048"/>
                  </a:lnTo>
                  <a:lnTo>
                    <a:pt x="206019" y="21336"/>
                  </a:lnTo>
                  <a:lnTo>
                    <a:pt x="171361" y="51892"/>
                  </a:lnTo>
                  <a:lnTo>
                    <a:pt x="148120" y="92392"/>
                  </a:lnTo>
                  <a:lnTo>
                    <a:pt x="129743" y="138442"/>
                  </a:lnTo>
                  <a:lnTo>
                    <a:pt x="121475" y="165938"/>
                  </a:lnTo>
                  <a:lnTo>
                    <a:pt x="122809" y="165188"/>
                  </a:lnTo>
                  <a:lnTo>
                    <a:pt x="135191" y="155282"/>
                  </a:lnTo>
                  <a:lnTo>
                    <a:pt x="147878" y="146659"/>
                  </a:lnTo>
                  <a:lnTo>
                    <a:pt x="198120" y="122910"/>
                  </a:lnTo>
                  <a:lnTo>
                    <a:pt x="245922" y="110159"/>
                  </a:lnTo>
                  <a:lnTo>
                    <a:pt x="289458" y="105270"/>
                  </a:lnTo>
                  <a:lnTo>
                    <a:pt x="308292" y="104813"/>
                  </a:lnTo>
                  <a:lnTo>
                    <a:pt x="327101" y="105397"/>
                  </a:lnTo>
                  <a:lnTo>
                    <a:pt x="367601" y="110375"/>
                  </a:lnTo>
                  <a:lnTo>
                    <a:pt x="410083" y="121170"/>
                  </a:lnTo>
                  <a:lnTo>
                    <a:pt x="445820" y="135801"/>
                  </a:lnTo>
                  <a:lnTo>
                    <a:pt x="490804" y="165481"/>
                  </a:lnTo>
                  <a:lnTo>
                    <a:pt x="491388" y="165023"/>
                  </a:lnTo>
                  <a:close/>
                </a:path>
                <a:path w="613409" h="998220">
                  <a:moveTo>
                    <a:pt x="512292" y="247243"/>
                  </a:moveTo>
                  <a:lnTo>
                    <a:pt x="481380" y="199313"/>
                  </a:lnTo>
                  <a:lnTo>
                    <a:pt x="449389" y="172491"/>
                  </a:lnTo>
                  <a:lnTo>
                    <a:pt x="438543" y="166077"/>
                  </a:lnTo>
                  <a:lnTo>
                    <a:pt x="432663" y="162623"/>
                  </a:lnTo>
                  <a:lnTo>
                    <a:pt x="415671" y="207670"/>
                  </a:lnTo>
                  <a:lnTo>
                    <a:pt x="395465" y="252933"/>
                  </a:lnTo>
                  <a:lnTo>
                    <a:pt x="372897" y="297053"/>
                  </a:lnTo>
                  <a:lnTo>
                    <a:pt x="350545" y="337083"/>
                  </a:lnTo>
                  <a:lnTo>
                    <a:pt x="326047" y="379869"/>
                  </a:lnTo>
                  <a:lnTo>
                    <a:pt x="326085" y="381800"/>
                  </a:lnTo>
                  <a:lnTo>
                    <a:pt x="350799" y="420725"/>
                  </a:lnTo>
                  <a:lnTo>
                    <a:pt x="419519" y="522884"/>
                  </a:lnTo>
                  <a:lnTo>
                    <a:pt x="421043" y="524332"/>
                  </a:lnTo>
                  <a:lnTo>
                    <a:pt x="454901" y="456488"/>
                  </a:lnTo>
                  <a:lnTo>
                    <a:pt x="475805" y="410451"/>
                  </a:lnTo>
                  <a:lnTo>
                    <a:pt x="494576" y="357136"/>
                  </a:lnTo>
                  <a:lnTo>
                    <a:pt x="505968" y="311454"/>
                  </a:lnTo>
                  <a:lnTo>
                    <a:pt x="512038" y="255549"/>
                  </a:lnTo>
                  <a:lnTo>
                    <a:pt x="512292" y="247243"/>
                  </a:lnTo>
                  <a:close/>
                </a:path>
                <a:path w="613409" h="998220">
                  <a:moveTo>
                    <a:pt x="613029" y="826719"/>
                  </a:moveTo>
                  <a:lnTo>
                    <a:pt x="613003" y="825233"/>
                  </a:lnTo>
                  <a:lnTo>
                    <a:pt x="605332" y="816102"/>
                  </a:lnTo>
                  <a:lnTo>
                    <a:pt x="552678" y="751306"/>
                  </a:lnTo>
                  <a:lnTo>
                    <a:pt x="504355" y="690372"/>
                  </a:lnTo>
                  <a:lnTo>
                    <a:pt x="431660" y="593483"/>
                  </a:lnTo>
                  <a:lnTo>
                    <a:pt x="408609" y="561695"/>
                  </a:lnTo>
                  <a:lnTo>
                    <a:pt x="385978" y="529602"/>
                  </a:lnTo>
                  <a:lnTo>
                    <a:pt x="363867" y="497141"/>
                  </a:lnTo>
                  <a:lnTo>
                    <a:pt x="312610" y="419087"/>
                  </a:lnTo>
                  <a:lnTo>
                    <a:pt x="273862" y="356844"/>
                  </a:lnTo>
                  <a:lnTo>
                    <a:pt x="252933" y="320243"/>
                  </a:lnTo>
                  <a:lnTo>
                    <a:pt x="233133" y="283006"/>
                  </a:lnTo>
                  <a:lnTo>
                    <a:pt x="214490" y="245148"/>
                  </a:lnTo>
                  <a:lnTo>
                    <a:pt x="197192" y="205854"/>
                  </a:lnTo>
                  <a:lnTo>
                    <a:pt x="181292" y="162801"/>
                  </a:lnTo>
                  <a:lnTo>
                    <a:pt x="179095" y="163957"/>
                  </a:lnTo>
                  <a:lnTo>
                    <a:pt x="135115" y="196519"/>
                  </a:lnTo>
                  <a:lnTo>
                    <a:pt x="103936" y="241452"/>
                  </a:lnTo>
                  <a:lnTo>
                    <a:pt x="101701" y="248031"/>
                  </a:lnTo>
                  <a:lnTo>
                    <a:pt x="101765" y="264833"/>
                  </a:lnTo>
                  <a:lnTo>
                    <a:pt x="106349" y="304876"/>
                  </a:lnTo>
                  <a:lnTo>
                    <a:pt x="117932" y="355003"/>
                  </a:lnTo>
                  <a:lnTo>
                    <a:pt x="131267" y="394258"/>
                  </a:lnTo>
                  <a:lnTo>
                    <a:pt x="149847" y="439089"/>
                  </a:lnTo>
                  <a:lnTo>
                    <a:pt x="167500" y="476237"/>
                  </a:lnTo>
                  <a:lnTo>
                    <a:pt x="191020" y="521068"/>
                  </a:lnTo>
                  <a:lnTo>
                    <a:pt x="232752" y="593229"/>
                  </a:lnTo>
                  <a:lnTo>
                    <a:pt x="276326" y="660615"/>
                  </a:lnTo>
                  <a:lnTo>
                    <a:pt x="311873" y="712939"/>
                  </a:lnTo>
                  <a:lnTo>
                    <a:pt x="338175" y="749833"/>
                  </a:lnTo>
                  <a:lnTo>
                    <a:pt x="364756" y="786536"/>
                  </a:lnTo>
                  <a:lnTo>
                    <a:pt x="391579" y="823061"/>
                  </a:lnTo>
                  <a:lnTo>
                    <a:pt x="418579" y="859447"/>
                  </a:lnTo>
                  <a:lnTo>
                    <a:pt x="442772" y="891565"/>
                  </a:lnTo>
                  <a:lnTo>
                    <a:pt x="516242" y="987259"/>
                  </a:lnTo>
                  <a:lnTo>
                    <a:pt x="524802" y="998169"/>
                  </a:lnTo>
                  <a:lnTo>
                    <a:pt x="592709" y="865670"/>
                  </a:lnTo>
                  <a:lnTo>
                    <a:pt x="613029" y="8267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4246764" y="8143685"/>
            <a:ext cx="4047490" cy="1072515"/>
          </a:xfrm>
          <a:prstGeom prst="rect">
            <a:avLst/>
          </a:prstGeom>
        </p:spPr>
        <p:txBody>
          <a:bodyPr wrap="square" lIns="0" tIns="1238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2700" spc="28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700" spc="20">
                <a:solidFill>
                  <a:srgbClr val="FFFFFF"/>
                </a:solidFill>
                <a:latin typeface="Verdana"/>
                <a:cs typeface="Verdana"/>
              </a:rPr>
              <a:t>atients</a:t>
            </a:r>
            <a:r>
              <a:rPr dirty="0" sz="27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19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00" spc="170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2700" spc="55" b="1">
                <a:solidFill>
                  <a:srgbClr val="FFFFFF"/>
                </a:solidFill>
                <a:latin typeface="Tahoma"/>
                <a:cs typeface="Tahoma"/>
              </a:rPr>
              <a:t>TER</a:t>
            </a:r>
            <a:endParaRPr sz="2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dirty="0" sz="2700" spc="9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7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70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700" spc="50">
                <a:solidFill>
                  <a:srgbClr val="FFFFFF"/>
                </a:solidFill>
                <a:latin typeface="Verdana"/>
                <a:cs typeface="Verdana"/>
              </a:rPr>
              <a:t>ological</a:t>
            </a:r>
            <a:r>
              <a:rPr dirty="0" sz="27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700" spc="-5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700" spc="-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7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dirty="0" sz="2700" spc="14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700" spc="30">
                <a:solidFill>
                  <a:srgbClr val="FFFFFF"/>
                </a:solidFill>
                <a:latin typeface="Verdana"/>
                <a:cs typeface="Verdana"/>
              </a:rPr>
              <a:t>ents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246764" y="4936389"/>
            <a:ext cx="3951604" cy="15963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27200"/>
              </a:lnSpc>
              <a:spcBef>
                <a:spcPts val="95"/>
              </a:spcBef>
            </a:pPr>
            <a:r>
              <a:rPr dirty="0" sz="2700" spc="12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70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27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5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00" spc="3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700" spc="-17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700" spc="9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7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70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17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700" spc="14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700" spc="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7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13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700" spc="15">
                <a:solidFill>
                  <a:srgbClr val="FFFFFF"/>
                </a:solidFill>
                <a:latin typeface="Verdana"/>
                <a:cs typeface="Verdana"/>
              </a:rPr>
              <a:t>ants  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700" spc="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7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700" spc="1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700" spc="-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00" spc="14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700" spc="40">
                <a:solidFill>
                  <a:srgbClr val="FFFFFF"/>
                </a:solidFill>
                <a:latin typeface="Verdana"/>
                <a:cs typeface="Verdana"/>
              </a:rPr>
              <a:t>ti</a:t>
            </a:r>
            <a:r>
              <a:rPr dirty="0" sz="2700" spc="4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70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7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70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700" spc="45">
                <a:solidFill>
                  <a:srgbClr val="FFFFFF"/>
                </a:solidFill>
                <a:latin typeface="Verdana"/>
                <a:cs typeface="Verdana"/>
              </a:rPr>
              <a:t>ological  </a:t>
            </a:r>
            <a:r>
              <a:rPr dirty="0" sz="2700" spc="60" b="1">
                <a:solidFill>
                  <a:srgbClr val="FFFFFF"/>
                </a:solidFill>
                <a:latin typeface="Tahoma"/>
                <a:cs typeface="Tahoma"/>
              </a:rPr>
              <a:t>PREVENTION</a:t>
            </a:r>
            <a:endParaRPr sz="2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4528820"/>
          </a:xfrm>
          <a:custGeom>
            <a:avLst/>
            <a:gdLst/>
            <a:ahLst/>
            <a:cxnLst/>
            <a:rect l="l" t="t" r="r" b="b"/>
            <a:pathLst>
              <a:path w="20104100" h="4528820">
                <a:moveTo>
                  <a:pt x="0" y="4528657"/>
                </a:moveTo>
                <a:lnTo>
                  <a:pt x="20104099" y="4528657"/>
                </a:lnTo>
                <a:lnTo>
                  <a:pt x="20104099" y="0"/>
                </a:lnTo>
                <a:lnTo>
                  <a:pt x="0" y="0"/>
                </a:lnTo>
                <a:lnTo>
                  <a:pt x="0" y="4528657"/>
                </a:lnTo>
                <a:close/>
              </a:path>
            </a:pathLst>
          </a:custGeom>
          <a:solidFill>
            <a:srgbClr val="B580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06" y="4528658"/>
            <a:ext cx="20088860" cy="6779895"/>
          </a:xfrm>
          <a:custGeom>
            <a:avLst/>
            <a:gdLst/>
            <a:ahLst/>
            <a:cxnLst/>
            <a:rect l="l" t="t" r="r" b="b"/>
            <a:pathLst>
              <a:path w="20088860" h="6779895">
                <a:moveTo>
                  <a:pt x="20088383" y="0"/>
                </a:moveTo>
                <a:lnTo>
                  <a:pt x="0" y="0"/>
                </a:lnTo>
                <a:lnTo>
                  <a:pt x="0" y="6779898"/>
                </a:lnTo>
                <a:lnTo>
                  <a:pt x="20088383" y="6779898"/>
                </a:lnTo>
                <a:lnTo>
                  <a:pt x="200883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990945" y="6037776"/>
            <a:ext cx="2145665" cy="2301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6250" spc="-385" b="1">
                <a:solidFill>
                  <a:srgbClr val="B580A6"/>
                </a:solidFill>
                <a:latin typeface="Tahoma"/>
                <a:cs typeface="Tahoma"/>
              </a:rPr>
              <a:t>100</a:t>
            </a:r>
            <a:r>
              <a:rPr dirty="0" sz="6250" spc="-110" b="1">
                <a:solidFill>
                  <a:srgbClr val="B580A6"/>
                </a:solidFill>
                <a:latin typeface="Tahoma"/>
                <a:cs typeface="Tahoma"/>
              </a:rPr>
              <a:t> </a:t>
            </a:r>
            <a:r>
              <a:rPr dirty="0" sz="6250" spc="210" b="1">
                <a:solidFill>
                  <a:srgbClr val="B580A6"/>
                </a:solidFill>
                <a:latin typeface="Tahoma"/>
                <a:cs typeface="Tahoma"/>
              </a:rPr>
              <a:t>k</a:t>
            </a:r>
            <a:endParaRPr sz="6250">
              <a:latin typeface="Tahoma"/>
              <a:cs typeface="Tahoma"/>
            </a:endParaRPr>
          </a:p>
          <a:p>
            <a:pPr algn="just" marL="83820" marR="5080" indent="-39370">
              <a:lnSpc>
                <a:spcPct val="106500"/>
              </a:lnSpc>
              <a:spcBef>
                <a:spcPts val="1795"/>
              </a:spcBef>
            </a:pPr>
            <a:r>
              <a:rPr dirty="0" sz="2250" spc="-25" b="1">
                <a:latin typeface="Tahoma"/>
                <a:cs typeface="Tahoma"/>
              </a:rPr>
              <a:t>T</a:t>
            </a:r>
            <a:r>
              <a:rPr dirty="0" sz="2250" spc="-10" b="1">
                <a:latin typeface="Tahoma"/>
                <a:cs typeface="Tahoma"/>
              </a:rPr>
              <a:t>h</a:t>
            </a:r>
            <a:r>
              <a:rPr dirty="0" sz="2250" spc="60" b="1">
                <a:latin typeface="Tahoma"/>
                <a:cs typeface="Tahoma"/>
              </a:rPr>
              <a:t>e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40" b="1">
                <a:latin typeface="Tahoma"/>
                <a:cs typeface="Tahoma"/>
              </a:rPr>
              <a:t>numbe</a:t>
            </a:r>
            <a:r>
              <a:rPr dirty="0" sz="2250" spc="60" b="1">
                <a:latin typeface="Tahoma"/>
                <a:cs typeface="Tahoma"/>
              </a:rPr>
              <a:t>r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-50" b="1">
                <a:latin typeface="Tahoma"/>
                <a:cs typeface="Tahoma"/>
              </a:rPr>
              <a:t>of  </a:t>
            </a:r>
            <a:r>
              <a:rPr dirty="0" sz="2250" spc="-5" b="1">
                <a:latin typeface="Tahoma"/>
                <a:cs typeface="Tahoma"/>
              </a:rPr>
              <a:t>annua</a:t>
            </a:r>
            <a:r>
              <a:rPr dirty="0" sz="2250" spc="25" b="1">
                <a:latin typeface="Tahoma"/>
                <a:cs typeface="Tahoma"/>
              </a:rPr>
              <a:t>l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35" b="1">
                <a:latin typeface="Tahoma"/>
                <a:cs typeface="Tahoma"/>
              </a:rPr>
              <a:t>d</a:t>
            </a:r>
            <a:r>
              <a:rPr dirty="0" sz="2250" b="1">
                <a:latin typeface="Tahoma"/>
                <a:cs typeface="Tahoma"/>
              </a:rPr>
              <a:t>e</a:t>
            </a:r>
            <a:r>
              <a:rPr dirty="0" sz="2250" spc="-35" b="1">
                <a:latin typeface="Tahoma"/>
                <a:cs typeface="Tahoma"/>
              </a:rPr>
              <a:t>aths  </a:t>
            </a:r>
            <a:r>
              <a:rPr dirty="0" sz="2250" spc="35" b="1">
                <a:latin typeface="Tahoma"/>
                <a:cs typeface="Tahoma"/>
              </a:rPr>
              <a:t>du</a:t>
            </a:r>
            <a:r>
              <a:rPr dirty="0" sz="2250" spc="90" b="1">
                <a:latin typeface="Tahoma"/>
                <a:cs typeface="Tahoma"/>
              </a:rPr>
              <a:t>e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-85" b="1">
                <a:latin typeface="Tahoma"/>
                <a:cs typeface="Tahoma"/>
              </a:rPr>
              <a:t>t</a:t>
            </a:r>
            <a:r>
              <a:rPr dirty="0" sz="2250" spc="60" b="1">
                <a:latin typeface="Tahoma"/>
                <a:cs typeface="Tahoma"/>
              </a:rPr>
              <a:t>o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15" b="1">
                <a:latin typeface="Tahoma"/>
                <a:cs typeface="Tahoma"/>
              </a:rPr>
              <a:t>ca</a:t>
            </a:r>
            <a:r>
              <a:rPr dirty="0" sz="2250" spc="40" b="1">
                <a:latin typeface="Tahoma"/>
                <a:cs typeface="Tahoma"/>
              </a:rPr>
              <a:t>n</a:t>
            </a:r>
            <a:r>
              <a:rPr dirty="0" sz="2250" spc="45" b="1">
                <a:latin typeface="Tahoma"/>
                <a:cs typeface="Tahoma"/>
              </a:rPr>
              <a:t>c</a:t>
            </a:r>
            <a:r>
              <a:rPr dirty="0" sz="2250" spc="-45" b="1">
                <a:latin typeface="Tahoma"/>
                <a:cs typeface="Tahoma"/>
              </a:rPr>
              <a:t>er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5387" y="6037776"/>
            <a:ext cx="3123565" cy="2301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250" spc="-1360" b="1">
                <a:solidFill>
                  <a:srgbClr val="B580A6"/>
                </a:solidFill>
                <a:latin typeface="Tahoma"/>
                <a:cs typeface="Tahoma"/>
              </a:rPr>
              <a:t>1</a:t>
            </a:r>
            <a:r>
              <a:rPr dirty="0" sz="6250" spc="-765" b="1">
                <a:solidFill>
                  <a:srgbClr val="B580A6"/>
                </a:solidFill>
                <a:latin typeface="Tahoma"/>
                <a:cs typeface="Tahoma"/>
              </a:rPr>
              <a:t>,</a:t>
            </a:r>
            <a:r>
              <a:rPr dirty="0" sz="6250" spc="-890" b="1">
                <a:solidFill>
                  <a:srgbClr val="B580A6"/>
                </a:solidFill>
                <a:latin typeface="Tahoma"/>
                <a:cs typeface="Tahoma"/>
              </a:rPr>
              <a:t>17</a:t>
            </a:r>
            <a:r>
              <a:rPr dirty="0" sz="6250" spc="-110" b="1">
                <a:solidFill>
                  <a:srgbClr val="B580A6"/>
                </a:solidFill>
                <a:latin typeface="Tahoma"/>
                <a:cs typeface="Tahoma"/>
              </a:rPr>
              <a:t> </a:t>
            </a:r>
            <a:r>
              <a:rPr dirty="0" sz="6250" spc="270" b="1">
                <a:solidFill>
                  <a:srgbClr val="B580A6"/>
                </a:solidFill>
                <a:latin typeface="Tahoma"/>
                <a:cs typeface="Tahoma"/>
              </a:rPr>
              <a:t>mln</a:t>
            </a:r>
            <a:endParaRPr sz="6250">
              <a:latin typeface="Tahoma"/>
              <a:cs typeface="Tahoma"/>
            </a:endParaRPr>
          </a:p>
          <a:p>
            <a:pPr algn="ctr" marL="652780" marR="509905" indent="-7620">
              <a:lnSpc>
                <a:spcPct val="106500"/>
              </a:lnSpc>
              <a:spcBef>
                <a:spcPts val="1795"/>
              </a:spcBef>
            </a:pPr>
            <a:r>
              <a:rPr dirty="0" sz="2250" spc="-25" b="1">
                <a:latin typeface="Tahoma"/>
                <a:cs typeface="Tahoma"/>
              </a:rPr>
              <a:t>T</a:t>
            </a:r>
            <a:r>
              <a:rPr dirty="0" sz="2250" spc="-10" b="1">
                <a:latin typeface="Tahoma"/>
                <a:cs typeface="Tahoma"/>
              </a:rPr>
              <a:t>h</a:t>
            </a:r>
            <a:r>
              <a:rPr dirty="0" sz="2250" spc="60" b="1">
                <a:latin typeface="Tahoma"/>
                <a:cs typeface="Tahoma"/>
              </a:rPr>
              <a:t>e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20" b="1">
                <a:latin typeface="Tahoma"/>
                <a:cs typeface="Tahoma"/>
              </a:rPr>
              <a:t>number  </a:t>
            </a:r>
            <a:r>
              <a:rPr dirty="0" sz="2250" spc="-40" b="1">
                <a:latin typeface="Tahoma"/>
                <a:cs typeface="Tahoma"/>
              </a:rPr>
              <a:t>o</a:t>
            </a:r>
            <a:r>
              <a:rPr dirty="0" sz="2250" spc="10" b="1">
                <a:latin typeface="Tahoma"/>
                <a:cs typeface="Tahoma"/>
              </a:rPr>
              <a:t>f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65" b="1">
                <a:latin typeface="Tahoma"/>
                <a:cs typeface="Tahoma"/>
              </a:rPr>
              <a:t>P</a:t>
            </a:r>
            <a:r>
              <a:rPr dirty="0" sz="2250" spc="-40" b="1">
                <a:latin typeface="Tahoma"/>
                <a:cs typeface="Tahoma"/>
              </a:rPr>
              <a:t>ole</a:t>
            </a:r>
            <a:r>
              <a:rPr dirty="0" sz="2250" spc="20" b="1">
                <a:latin typeface="Tahoma"/>
                <a:cs typeface="Tahoma"/>
              </a:rPr>
              <a:t>s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-60" b="1">
                <a:latin typeface="Tahoma"/>
                <a:cs typeface="Tahoma"/>
              </a:rPr>
              <a:t>livi</a:t>
            </a:r>
            <a:r>
              <a:rPr dirty="0" sz="2250" spc="-45" b="1">
                <a:latin typeface="Tahoma"/>
                <a:cs typeface="Tahoma"/>
              </a:rPr>
              <a:t>n</a:t>
            </a:r>
            <a:r>
              <a:rPr dirty="0" sz="2250" spc="90" b="1">
                <a:latin typeface="Tahoma"/>
                <a:cs typeface="Tahoma"/>
              </a:rPr>
              <a:t>g  </a:t>
            </a:r>
            <a:r>
              <a:rPr dirty="0" sz="2250" spc="-25" b="1">
                <a:latin typeface="Tahoma"/>
                <a:cs typeface="Tahoma"/>
              </a:rPr>
              <a:t>wit</a:t>
            </a:r>
            <a:r>
              <a:rPr dirty="0" sz="2250" spc="40" b="1">
                <a:latin typeface="Tahoma"/>
                <a:cs typeface="Tahoma"/>
              </a:rPr>
              <a:t>h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15" b="1">
                <a:latin typeface="Tahoma"/>
                <a:cs typeface="Tahoma"/>
              </a:rPr>
              <a:t>ca</a:t>
            </a:r>
            <a:r>
              <a:rPr dirty="0" sz="2250" spc="40" b="1">
                <a:latin typeface="Tahoma"/>
                <a:cs typeface="Tahoma"/>
              </a:rPr>
              <a:t>n</a:t>
            </a:r>
            <a:r>
              <a:rPr dirty="0" sz="2250" spc="45" b="1">
                <a:latin typeface="Tahoma"/>
                <a:cs typeface="Tahoma"/>
              </a:rPr>
              <a:t>c</a:t>
            </a:r>
            <a:r>
              <a:rPr dirty="0" sz="2250" spc="-45" b="1">
                <a:latin typeface="Tahoma"/>
                <a:cs typeface="Tahoma"/>
              </a:rPr>
              <a:t>er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23413" y="6037776"/>
            <a:ext cx="3249295" cy="2301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38175">
              <a:lnSpc>
                <a:spcPct val="100000"/>
              </a:lnSpc>
              <a:spcBef>
                <a:spcPts val="100"/>
              </a:spcBef>
            </a:pPr>
            <a:r>
              <a:rPr dirty="0" sz="6250" spc="250" b="1">
                <a:solidFill>
                  <a:srgbClr val="B580A6"/>
                </a:solidFill>
                <a:latin typeface="Tahoma"/>
                <a:cs typeface="Tahoma"/>
              </a:rPr>
              <a:t>440</a:t>
            </a:r>
            <a:endParaRPr sz="6250">
              <a:latin typeface="Tahoma"/>
              <a:cs typeface="Tahoma"/>
            </a:endParaRPr>
          </a:p>
          <a:p>
            <a:pPr algn="ctr" marL="12065" marR="5080">
              <a:lnSpc>
                <a:spcPct val="106500"/>
              </a:lnSpc>
              <a:spcBef>
                <a:spcPts val="1795"/>
              </a:spcBef>
            </a:pPr>
            <a:r>
              <a:rPr dirty="0" sz="2250" spc="-25" b="1">
                <a:latin typeface="Tahoma"/>
                <a:cs typeface="Tahoma"/>
              </a:rPr>
              <a:t>T</a:t>
            </a:r>
            <a:r>
              <a:rPr dirty="0" sz="2250" spc="-10" b="1">
                <a:latin typeface="Tahoma"/>
                <a:cs typeface="Tahoma"/>
              </a:rPr>
              <a:t>h</a:t>
            </a:r>
            <a:r>
              <a:rPr dirty="0" sz="2250" spc="60" b="1">
                <a:latin typeface="Tahoma"/>
                <a:cs typeface="Tahoma"/>
              </a:rPr>
              <a:t>e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40" b="1">
                <a:latin typeface="Tahoma"/>
                <a:cs typeface="Tahoma"/>
              </a:rPr>
              <a:t>numbe</a:t>
            </a:r>
            <a:r>
              <a:rPr dirty="0" sz="2250" spc="60" b="1">
                <a:latin typeface="Tahoma"/>
                <a:cs typeface="Tahoma"/>
              </a:rPr>
              <a:t>r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-40" b="1">
                <a:latin typeface="Tahoma"/>
                <a:cs typeface="Tahoma"/>
              </a:rPr>
              <a:t>o</a:t>
            </a:r>
            <a:r>
              <a:rPr dirty="0" sz="2250" spc="10" b="1">
                <a:latin typeface="Tahoma"/>
                <a:cs typeface="Tahoma"/>
              </a:rPr>
              <a:t>f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b="1">
                <a:latin typeface="Tahoma"/>
                <a:cs typeface="Tahoma"/>
              </a:rPr>
              <a:t>people  </a:t>
            </a:r>
            <a:r>
              <a:rPr dirty="0" sz="2250" spc="-25" b="1">
                <a:latin typeface="Tahoma"/>
                <a:cs typeface="Tahoma"/>
              </a:rPr>
              <a:t>di</a:t>
            </a:r>
            <a:r>
              <a:rPr dirty="0" sz="2250" spc="-5" b="1">
                <a:latin typeface="Tahoma"/>
                <a:cs typeface="Tahoma"/>
              </a:rPr>
              <a:t>a</a:t>
            </a:r>
            <a:r>
              <a:rPr dirty="0" sz="2250" spc="60" b="1">
                <a:latin typeface="Tahoma"/>
                <a:cs typeface="Tahoma"/>
              </a:rPr>
              <a:t>g</a:t>
            </a:r>
            <a:r>
              <a:rPr dirty="0" sz="2250" spc="75" b="1">
                <a:latin typeface="Tahoma"/>
                <a:cs typeface="Tahoma"/>
              </a:rPr>
              <a:t>n</a:t>
            </a:r>
            <a:r>
              <a:rPr dirty="0" sz="2250" b="1">
                <a:latin typeface="Tahoma"/>
                <a:cs typeface="Tahoma"/>
              </a:rPr>
              <a:t>ose</a:t>
            </a:r>
            <a:r>
              <a:rPr dirty="0" sz="2250" spc="65" b="1">
                <a:latin typeface="Tahoma"/>
                <a:cs typeface="Tahoma"/>
              </a:rPr>
              <a:t>d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-25" b="1">
                <a:latin typeface="Tahoma"/>
                <a:cs typeface="Tahoma"/>
              </a:rPr>
              <a:t>wit</a:t>
            </a:r>
            <a:r>
              <a:rPr dirty="0" sz="2250" spc="40" b="1">
                <a:latin typeface="Tahoma"/>
                <a:cs typeface="Tahoma"/>
              </a:rPr>
              <a:t>h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15" b="1">
                <a:latin typeface="Tahoma"/>
                <a:cs typeface="Tahoma"/>
              </a:rPr>
              <a:t>ca</a:t>
            </a:r>
            <a:r>
              <a:rPr dirty="0" sz="2250" spc="35" b="1">
                <a:latin typeface="Tahoma"/>
                <a:cs typeface="Tahoma"/>
              </a:rPr>
              <a:t>n</a:t>
            </a:r>
            <a:r>
              <a:rPr dirty="0" sz="2250" spc="45" b="1">
                <a:latin typeface="Tahoma"/>
                <a:cs typeface="Tahoma"/>
              </a:rPr>
              <a:t>c</a:t>
            </a:r>
            <a:r>
              <a:rPr dirty="0" sz="2250" spc="-50" b="1">
                <a:latin typeface="Tahoma"/>
                <a:cs typeface="Tahoma"/>
              </a:rPr>
              <a:t>er  </a:t>
            </a:r>
            <a:r>
              <a:rPr dirty="0" sz="2250" spc="-5" b="1">
                <a:latin typeface="Tahoma"/>
                <a:cs typeface="Tahoma"/>
              </a:rPr>
              <a:t>pe</a:t>
            </a:r>
            <a:r>
              <a:rPr dirty="0" sz="2250" spc="40" b="1">
                <a:latin typeface="Tahoma"/>
                <a:cs typeface="Tahoma"/>
              </a:rPr>
              <a:t>r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-150" b="1">
                <a:latin typeface="Tahoma"/>
                <a:cs typeface="Tahoma"/>
              </a:rPr>
              <a:t>100</a:t>
            </a:r>
            <a:r>
              <a:rPr dirty="0" sz="2250" spc="-85" b="1">
                <a:latin typeface="Tahoma"/>
                <a:cs typeface="Tahoma"/>
              </a:rPr>
              <a:t>k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-40" b="1">
                <a:latin typeface="Tahoma"/>
                <a:cs typeface="Tahoma"/>
              </a:rPr>
              <a:t>i</a:t>
            </a:r>
            <a:r>
              <a:rPr dirty="0" sz="2250" b="1">
                <a:latin typeface="Tahoma"/>
                <a:cs typeface="Tahoma"/>
              </a:rPr>
              <a:t>n</a:t>
            </a:r>
            <a:r>
              <a:rPr dirty="0" sz="2250" spc="-30" b="1">
                <a:latin typeface="Tahoma"/>
                <a:cs typeface="Tahoma"/>
              </a:rPr>
              <a:t>dividuals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73451" y="6037776"/>
            <a:ext cx="2747645" cy="2301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345">
              <a:lnSpc>
                <a:spcPct val="100000"/>
              </a:lnSpc>
              <a:spcBef>
                <a:spcPts val="100"/>
              </a:spcBef>
            </a:pPr>
            <a:r>
              <a:rPr dirty="0" sz="6250" spc="-975" b="1">
                <a:solidFill>
                  <a:srgbClr val="B580A6"/>
                </a:solidFill>
                <a:latin typeface="Tahoma"/>
                <a:cs typeface="Tahoma"/>
              </a:rPr>
              <a:t>25%</a:t>
            </a:r>
            <a:endParaRPr sz="6250">
              <a:latin typeface="Tahoma"/>
              <a:cs typeface="Tahoma"/>
            </a:endParaRPr>
          </a:p>
          <a:p>
            <a:pPr marL="12700" marR="5080" indent="406400">
              <a:lnSpc>
                <a:spcPct val="106500"/>
              </a:lnSpc>
              <a:spcBef>
                <a:spcPts val="1795"/>
              </a:spcBef>
            </a:pPr>
            <a:r>
              <a:rPr dirty="0" sz="2250" spc="60" b="1">
                <a:latin typeface="Tahoma"/>
                <a:cs typeface="Tahoma"/>
              </a:rPr>
              <a:t>C</a:t>
            </a:r>
            <a:r>
              <a:rPr dirty="0" sz="2250" spc="-5" b="1">
                <a:latin typeface="Tahoma"/>
                <a:cs typeface="Tahoma"/>
              </a:rPr>
              <a:t>a</a:t>
            </a:r>
            <a:r>
              <a:rPr dirty="0" sz="2250" spc="15" b="1">
                <a:latin typeface="Tahoma"/>
                <a:cs typeface="Tahoma"/>
              </a:rPr>
              <a:t>n</a:t>
            </a:r>
            <a:r>
              <a:rPr dirty="0" sz="2250" spc="45" b="1">
                <a:latin typeface="Tahoma"/>
                <a:cs typeface="Tahoma"/>
              </a:rPr>
              <a:t>c</a:t>
            </a:r>
            <a:r>
              <a:rPr dirty="0" sz="2250" spc="-45" b="1">
                <a:latin typeface="Tahoma"/>
                <a:cs typeface="Tahoma"/>
              </a:rPr>
              <a:t>e</a:t>
            </a:r>
            <a:r>
              <a:rPr dirty="0" sz="2250" spc="10" b="1">
                <a:latin typeface="Tahoma"/>
                <a:cs typeface="Tahoma"/>
              </a:rPr>
              <a:t>r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-75" b="1">
                <a:latin typeface="Tahoma"/>
                <a:cs typeface="Tahoma"/>
              </a:rPr>
              <a:t>i</a:t>
            </a:r>
            <a:r>
              <a:rPr dirty="0" sz="2250" spc="-20" b="1">
                <a:latin typeface="Tahoma"/>
                <a:cs typeface="Tahoma"/>
              </a:rPr>
              <a:t>s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-15" b="1">
                <a:latin typeface="Tahoma"/>
                <a:cs typeface="Tahoma"/>
              </a:rPr>
              <a:t>t</a:t>
            </a:r>
            <a:r>
              <a:rPr dirty="0" sz="2250" spc="25" b="1">
                <a:latin typeface="Tahoma"/>
                <a:cs typeface="Tahoma"/>
              </a:rPr>
              <a:t>h</a:t>
            </a:r>
            <a:r>
              <a:rPr dirty="0" sz="2250" spc="40" b="1">
                <a:latin typeface="Tahoma"/>
                <a:cs typeface="Tahoma"/>
              </a:rPr>
              <a:t>e  </a:t>
            </a:r>
            <a:r>
              <a:rPr dirty="0" sz="2250" spc="-5" b="1">
                <a:latin typeface="Tahoma"/>
                <a:cs typeface="Tahoma"/>
              </a:rPr>
              <a:t>caus</a:t>
            </a:r>
            <a:r>
              <a:rPr dirty="0" sz="2250" spc="60" b="1">
                <a:latin typeface="Tahoma"/>
                <a:cs typeface="Tahoma"/>
              </a:rPr>
              <a:t>e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-40" b="1">
                <a:latin typeface="Tahoma"/>
                <a:cs typeface="Tahoma"/>
              </a:rPr>
              <a:t>o</a:t>
            </a:r>
            <a:r>
              <a:rPr dirty="0" sz="2250" spc="10" b="1">
                <a:latin typeface="Tahoma"/>
                <a:cs typeface="Tahoma"/>
              </a:rPr>
              <a:t>f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-30" b="1">
                <a:latin typeface="Tahoma"/>
                <a:cs typeface="Tahoma"/>
              </a:rPr>
              <a:t>o</a:t>
            </a:r>
            <a:r>
              <a:rPr dirty="0" sz="2250" spc="-100" b="1">
                <a:latin typeface="Tahoma"/>
                <a:cs typeface="Tahoma"/>
              </a:rPr>
              <a:t>v</a:t>
            </a:r>
            <a:r>
              <a:rPr dirty="0" sz="2250" spc="-45" b="1">
                <a:latin typeface="Tahoma"/>
                <a:cs typeface="Tahoma"/>
              </a:rPr>
              <a:t>e</a:t>
            </a:r>
            <a:r>
              <a:rPr dirty="0" sz="2250" spc="10" b="1">
                <a:latin typeface="Tahoma"/>
                <a:cs typeface="Tahoma"/>
              </a:rPr>
              <a:t>r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-185" b="1">
                <a:latin typeface="Tahoma"/>
                <a:cs typeface="Tahoma"/>
              </a:rPr>
              <a:t>2</a:t>
            </a:r>
            <a:r>
              <a:rPr dirty="0" sz="2250" spc="-204" b="1">
                <a:latin typeface="Tahoma"/>
                <a:cs typeface="Tahoma"/>
              </a:rPr>
              <a:t>5</a:t>
            </a:r>
            <a:r>
              <a:rPr dirty="0" sz="2250" spc="-380" b="1">
                <a:latin typeface="Tahoma"/>
                <a:cs typeface="Tahoma"/>
              </a:rPr>
              <a:t>%  </a:t>
            </a:r>
            <a:r>
              <a:rPr dirty="0" sz="2250" spc="-40" b="1">
                <a:latin typeface="Tahoma"/>
                <a:cs typeface="Tahoma"/>
              </a:rPr>
              <a:t>o</a:t>
            </a:r>
            <a:r>
              <a:rPr dirty="0" sz="2250" spc="10" b="1">
                <a:latin typeface="Tahoma"/>
                <a:cs typeface="Tahoma"/>
              </a:rPr>
              <a:t>f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35" b="1">
                <a:latin typeface="Tahoma"/>
                <a:cs typeface="Tahoma"/>
              </a:rPr>
              <a:t>d</a:t>
            </a:r>
            <a:r>
              <a:rPr dirty="0" sz="2250" b="1">
                <a:latin typeface="Tahoma"/>
                <a:cs typeface="Tahoma"/>
              </a:rPr>
              <a:t>e</a:t>
            </a:r>
            <a:r>
              <a:rPr dirty="0" sz="2250" spc="-25" b="1">
                <a:latin typeface="Tahoma"/>
                <a:cs typeface="Tahoma"/>
              </a:rPr>
              <a:t>ath</a:t>
            </a:r>
            <a:r>
              <a:rPr dirty="0" sz="2250" spc="30" b="1">
                <a:latin typeface="Tahoma"/>
                <a:cs typeface="Tahoma"/>
              </a:rPr>
              <a:t>s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-40" b="1">
                <a:latin typeface="Tahoma"/>
                <a:cs typeface="Tahoma"/>
              </a:rPr>
              <a:t>i</a:t>
            </a:r>
            <a:r>
              <a:rPr dirty="0" sz="2250" spc="45" b="1">
                <a:latin typeface="Tahoma"/>
                <a:cs typeface="Tahoma"/>
              </a:rPr>
              <a:t>n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65" b="1">
                <a:latin typeface="Tahoma"/>
                <a:cs typeface="Tahoma"/>
              </a:rPr>
              <a:t>P</a:t>
            </a:r>
            <a:r>
              <a:rPr dirty="0" sz="2250" spc="-25" b="1">
                <a:latin typeface="Tahoma"/>
                <a:cs typeface="Tahoma"/>
              </a:rPr>
              <a:t>ola</a:t>
            </a:r>
            <a:r>
              <a:rPr dirty="0" sz="2250" spc="-5" b="1">
                <a:latin typeface="Tahoma"/>
                <a:cs typeface="Tahoma"/>
              </a:rPr>
              <a:t>n</a:t>
            </a:r>
            <a:r>
              <a:rPr dirty="0" sz="2250" spc="125" b="1">
                <a:latin typeface="Tahoma"/>
                <a:cs typeface="Tahoma"/>
              </a:rPr>
              <a:t>d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56833" y="1770571"/>
            <a:ext cx="7947659" cy="178498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490">
                <a:solidFill>
                  <a:srgbClr val="FFFFFF"/>
                </a:solidFill>
              </a:rPr>
              <a:t>P</a:t>
            </a:r>
            <a:r>
              <a:rPr dirty="0" spc="-300">
                <a:solidFill>
                  <a:srgbClr val="FFFFFF"/>
                </a:solidFill>
              </a:rPr>
              <a:t>r</a:t>
            </a:r>
            <a:r>
              <a:rPr dirty="0" spc="-20">
                <a:solidFill>
                  <a:srgbClr val="FFFFFF"/>
                </a:solidFill>
              </a:rPr>
              <a:t>e</a:t>
            </a:r>
            <a:r>
              <a:rPr dirty="0" spc="-1015">
                <a:solidFill>
                  <a:srgbClr val="FFFFFF"/>
                </a:solidFill>
              </a:rPr>
              <a:t>v</a:t>
            </a:r>
            <a:r>
              <a:rPr dirty="0" spc="-210">
                <a:solidFill>
                  <a:srgbClr val="FFFFFF"/>
                </a:solidFill>
              </a:rPr>
              <a:t>en</a:t>
            </a:r>
            <a:r>
              <a:rPr dirty="0" spc="40">
                <a:solidFill>
                  <a:srgbClr val="FFFFFF"/>
                </a:solidFill>
              </a:rPr>
              <a:t>t</a:t>
            </a:r>
            <a:r>
              <a:rPr dirty="0" spc="-190">
                <a:solidFill>
                  <a:srgbClr val="FFFFFF"/>
                </a:solidFill>
              </a:rPr>
              <a:t>io</a:t>
            </a:r>
            <a:r>
              <a:rPr dirty="0" spc="-919">
                <a:solidFill>
                  <a:srgbClr val="FFFFFF"/>
                </a:solidFill>
              </a:rPr>
              <a:t>n</a:t>
            </a:r>
            <a:r>
              <a:rPr dirty="0" spc="-905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56833" y="1204089"/>
            <a:ext cx="1140460" cy="7531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750" spc="-434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dirty="0" sz="4750" spc="-155">
                <a:solidFill>
                  <a:srgbClr val="FFFFFF"/>
                </a:solidFill>
                <a:latin typeface="Arial MT"/>
                <a:cs typeface="Arial MT"/>
              </a:rPr>
              <a:t>hy</a:t>
            </a:r>
            <a:endParaRPr sz="47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685701" y="2262116"/>
            <a:ext cx="5861050" cy="1073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151255">
              <a:lnSpc>
                <a:spcPct val="120600"/>
              </a:lnSpc>
              <a:spcBef>
                <a:spcPts val="90"/>
              </a:spcBef>
            </a:pPr>
            <a:r>
              <a:rPr dirty="0" sz="2850" spc="10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50" spc="-7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05">
                <a:solidFill>
                  <a:srgbClr val="FFFFFF"/>
                </a:solidFill>
                <a:latin typeface="Verdana"/>
                <a:cs typeface="Verdana"/>
              </a:rPr>
              <a:t>Hippoc</a:t>
            </a:r>
            <a:r>
              <a:rPr dirty="0" sz="2850" spc="5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50" spc="-4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-15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1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5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50" spc="10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65">
                <a:solidFill>
                  <a:srgbClr val="FFFFFF"/>
                </a:solidFill>
                <a:latin typeface="Verdana"/>
                <a:cs typeface="Verdana"/>
              </a:rPr>
              <a:t>said,  </a:t>
            </a:r>
            <a:r>
              <a:rPr dirty="0" sz="2850" spc="20">
                <a:solidFill>
                  <a:srgbClr val="FFFFFF"/>
                </a:solidFill>
                <a:latin typeface="Verdana"/>
                <a:cs typeface="Verdana"/>
              </a:rPr>
              <a:t>"Prevention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4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285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30">
                <a:solidFill>
                  <a:srgbClr val="FFFFFF"/>
                </a:solidFill>
                <a:latin typeface="Verdana"/>
                <a:cs typeface="Verdana"/>
              </a:rPr>
              <a:t>better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80">
                <a:solidFill>
                  <a:srgbClr val="FFFFFF"/>
                </a:solidFill>
                <a:latin typeface="Verdana"/>
                <a:cs typeface="Verdana"/>
              </a:rPr>
              <a:t>than</a:t>
            </a:r>
            <a:r>
              <a:rPr dirty="0" sz="285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65">
                <a:solidFill>
                  <a:srgbClr val="FFFFFF"/>
                </a:solidFill>
                <a:latin typeface="Verdana"/>
                <a:cs typeface="Verdana"/>
              </a:rPr>
              <a:t>cure!"</a:t>
            </a:r>
            <a:endParaRPr sz="285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635651" y="9583318"/>
            <a:ext cx="5744845" cy="949325"/>
            <a:chOff x="2635651" y="9583318"/>
            <a:chExt cx="5744845" cy="94932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5651" y="9583318"/>
              <a:ext cx="5744731" cy="5531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5947" y="10187847"/>
              <a:ext cx="3477862" cy="34470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579631" y="10039708"/>
            <a:ext cx="6946265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10" b="1">
                <a:latin typeface="Tahoma"/>
                <a:cs typeface="Tahoma"/>
              </a:rPr>
              <a:t>"Over</a:t>
            </a:r>
            <a:r>
              <a:rPr dirty="0" sz="2200" spc="-30" b="1">
                <a:latin typeface="Tahoma"/>
                <a:cs typeface="Tahoma"/>
              </a:rPr>
              <a:t> </a:t>
            </a:r>
            <a:r>
              <a:rPr dirty="0" sz="2200" spc="-215" b="1">
                <a:latin typeface="Tahoma"/>
                <a:cs typeface="Tahoma"/>
              </a:rPr>
              <a:t>90%</a:t>
            </a:r>
            <a:r>
              <a:rPr dirty="0" sz="2200" spc="-25" b="1">
                <a:latin typeface="Tahoma"/>
                <a:cs typeface="Tahoma"/>
              </a:rPr>
              <a:t> </a:t>
            </a:r>
            <a:r>
              <a:rPr dirty="0" sz="2200" spc="25" b="1">
                <a:latin typeface="Tahoma"/>
                <a:cs typeface="Tahoma"/>
              </a:rPr>
              <a:t>of</a:t>
            </a:r>
            <a:r>
              <a:rPr dirty="0" sz="2200" spc="-30" b="1">
                <a:latin typeface="Tahoma"/>
                <a:cs typeface="Tahoma"/>
              </a:rPr>
              <a:t> </a:t>
            </a:r>
            <a:r>
              <a:rPr dirty="0" sz="2200" spc="50" b="1">
                <a:latin typeface="Tahoma"/>
                <a:cs typeface="Tahoma"/>
              </a:rPr>
              <a:t>cases</a:t>
            </a:r>
            <a:r>
              <a:rPr dirty="0" sz="2200" spc="-25" b="1">
                <a:latin typeface="Tahoma"/>
                <a:cs typeface="Tahoma"/>
              </a:rPr>
              <a:t> </a:t>
            </a:r>
            <a:r>
              <a:rPr dirty="0" sz="2200" spc="114" b="1">
                <a:latin typeface="Tahoma"/>
                <a:cs typeface="Tahoma"/>
              </a:rPr>
              <a:t>depend</a:t>
            </a:r>
            <a:r>
              <a:rPr dirty="0" sz="2200" spc="-30" b="1">
                <a:latin typeface="Tahoma"/>
                <a:cs typeface="Tahoma"/>
              </a:rPr>
              <a:t> </a:t>
            </a:r>
            <a:r>
              <a:rPr dirty="0" sz="2200" spc="95" b="1">
                <a:latin typeface="Tahoma"/>
                <a:cs typeface="Tahoma"/>
              </a:rPr>
              <a:t>on</a:t>
            </a:r>
            <a:r>
              <a:rPr dirty="0" sz="2200" spc="-25" b="1">
                <a:latin typeface="Tahoma"/>
                <a:cs typeface="Tahoma"/>
              </a:rPr>
              <a:t> </a:t>
            </a:r>
            <a:r>
              <a:rPr dirty="0" sz="2200" spc="15" b="1">
                <a:latin typeface="Tahoma"/>
                <a:cs typeface="Tahoma"/>
              </a:rPr>
              <a:t>external</a:t>
            </a:r>
            <a:r>
              <a:rPr dirty="0" sz="2200" spc="-30" b="1">
                <a:latin typeface="Tahoma"/>
                <a:cs typeface="Tahoma"/>
              </a:rPr>
              <a:t> factors."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56833" y="4169578"/>
            <a:ext cx="14466569" cy="56324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0200"/>
              </a:lnSpc>
              <a:spcBef>
                <a:spcPts val="95"/>
              </a:spcBef>
            </a:pPr>
            <a:r>
              <a:rPr dirty="0" sz="2450" spc="100" b="1">
                <a:latin typeface="Tahoma"/>
                <a:cs typeface="Tahoma"/>
              </a:rPr>
              <a:t>High </a:t>
            </a:r>
            <a:r>
              <a:rPr dirty="0" sz="2450" spc="45" b="1">
                <a:latin typeface="Tahoma"/>
                <a:cs typeface="Tahoma"/>
              </a:rPr>
              <a:t>mortality </a:t>
            </a:r>
            <a:r>
              <a:rPr dirty="0" sz="2450" spc="10" b="1">
                <a:latin typeface="Tahoma"/>
                <a:cs typeface="Tahoma"/>
              </a:rPr>
              <a:t>rates </a:t>
            </a:r>
            <a:r>
              <a:rPr dirty="0" sz="2450" spc="114" b="1">
                <a:latin typeface="Tahoma"/>
                <a:cs typeface="Tahoma"/>
              </a:rPr>
              <a:t>due </a:t>
            </a:r>
            <a:r>
              <a:rPr dirty="0" sz="2450" spc="30" b="1">
                <a:latin typeface="Tahoma"/>
                <a:cs typeface="Tahoma"/>
              </a:rPr>
              <a:t>to </a:t>
            </a:r>
            <a:r>
              <a:rPr dirty="0" sz="2450" spc="80" b="1">
                <a:latin typeface="Tahoma"/>
                <a:cs typeface="Tahoma"/>
              </a:rPr>
              <a:t>cancer </a:t>
            </a:r>
            <a:r>
              <a:rPr dirty="0" sz="2450" spc="-10">
                <a:latin typeface="Verdana"/>
                <a:cs typeface="Verdana"/>
              </a:rPr>
              <a:t>have </a:t>
            </a:r>
            <a:r>
              <a:rPr dirty="0" sz="2450" spc="55">
                <a:latin typeface="Verdana"/>
                <a:cs typeface="Verdana"/>
              </a:rPr>
              <a:t>led </a:t>
            </a:r>
            <a:r>
              <a:rPr dirty="0" sz="2450" spc="25">
                <a:latin typeface="Verdana"/>
                <a:cs typeface="Verdana"/>
              </a:rPr>
              <a:t>to </a:t>
            </a:r>
            <a:r>
              <a:rPr dirty="0" sz="2450" spc="55">
                <a:latin typeface="Verdana"/>
                <a:cs typeface="Verdana"/>
              </a:rPr>
              <a:t>an </a:t>
            </a:r>
            <a:r>
              <a:rPr dirty="0" sz="2450" spc="60" b="1">
                <a:latin typeface="Tahoma"/>
                <a:cs typeface="Tahoma"/>
              </a:rPr>
              <a:t>increased </a:t>
            </a:r>
            <a:r>
              <a:rPr dirty="0" sz="2450" spc="40" b="1">
                <a:latin typeface="Tahoma"/>
                <a:cs typeface="Tahoma"/>
              </a:rPr>
              <a:t>awareness </a:t>
            </a:r>
            <a:r>
              <a:rPr dirty="0" sz="2450" spc="105" b="1">
                <a:latin typeface="Tahoma"/>
                <a:cs typeface="Tahoma"/>
              </a:rPr>
              <a:t>and </a:t>
            </a:r>
            <a:r>
              <a:rPr dirty="0" sz="2450" spc="60" b="1">
                <a:latin typeface="Tahoma"/>
                <a:cs typeface="Tahoma"/>
              </a:rPr>
              <a:t>discussion </a:t>
            </a:r>
            <a:r>
              <a:rPr dirty="0" sz="2450" spc="20">
                <a:latin typeface="Verdana"/>
                <a:cs typeface="Verdana"/>
              </a:rPr>
              <a:t>of </a:t>
            </a:r>
            <a:r>
              <a:rPr dirty="0" sz="2450" spc="-850">
                <a:latin typeface="Verdana"/>
                <a:cs typeface="Verdana"/>
              </a:rPr>
              <a:t> </a:t>
            </a:r>
            <a:r>
              <a:rPr dirty="0" sz="2450" spc="50">
                <a:latin typeface="Verdana"/>
                <a:cs typeface="Verdana"/>
              </a:rPr>
              <a:t>cancer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55">
                <a:latin typeface="Verdana"/>
                <a:cs typeface="Verdana"/>
              </a:rPr>
              <a:t>in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55">
                <a:latin typeface="Verdana"/>
                <a:cs typeface="Verdana"/>
              </a:rPr>
              <a:t>society.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90">
                <a:latin typeface="Verdana"/>
                <a:cs typeface="Verdana"/>
              </a:rPr>
              <a:t>People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-25">
                <a:latin typeface="Verdana"/>
                <a:cs typeface="Verdana"/>
              </a:rPr>
              <a:t>are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20">
                <a:latin typeface="Verdana"/>
                <a:cs typeface="Verdana"/>
              </a:rPr>
              <a:t>gradually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105">
                <a:latin typeface="Verdana"/>
                <a:cs typeface="Verdana"/>
              </a:rPr>
              <a:t>becoming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60">
                <a:latin typeface="Verdana"/>
                <a:cs typeface="Verdana"/>
              </a:rPr>
              <a:t>more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45">
                <a:latin typeface="Verdana"/>
                <a:cs typeface="Verdana"/>
              </a:rPr>
              <a:t>conscious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20">
                <a:latin typeface="Verdana"/>
                <a:cs typeface="Verdana"/>
              </a:rPr>
              <a:t>of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65">
                <a:latin typeface="Verdana"/>
                <a:cs typeface="Verdana"/>
              </a:rPr>
              <a:t>the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-45">
                <a:latin typeface="Verdana"/>
                <a:cs typeface="Verdana"/>
              </a:rPr>
              <a:t>disease.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-30">
                <a:latin typeface="Verdana"/>
                <a:cs typeface="Verdana"/>
              </a:rPr>
              <a:t>However, </a:t>
            </a:r>
            <a:r>
              <a:rPr dirty="0" sz="2450" spc="-25">
                <a:latin typeface="Verdana"/>
                <a:cs typeface="Verdana"/>
              </a:rPr>
              <a:t> </a:t>
            </a:r>
            <a:r>
              <a:rPr dirty="0" sz="2450" spc="70" b="1">
                <a:latin typeface="Tahoma"/>
                <a:cs typeface="Tahoma"/>
              </a:rPr>
              <a:t>oncological</a:t>
            </a:r>
            <a:r>
              <a:rPr dirty="0" sz="2450" spc="-30" b="1">
                <a:latin typeface="Tahoma"/>
                <a:cs typeface="Tahoma"/>
              </a:rPr>
              <a:t> </a:t>
            </a:r>
            <a:r>
              <a:rPr dirty="0" sz="2450" spc="55" b="1">
                <a:latin typeface="Tahoma"/>
                <a:cs typeface="Tahoma"/>
              </a:rPr>
              <a:t>prevention</a:t>
            </a:r>
            <a:r>
              <a:rPr dirty="0" sz="2450" spc="-60" b="1">
                <a:latin typeface="Tahoma"/>
                <a:cs typeface="Tahoma"/>
              </a:rPr>
              <a:t> </a:t>
            </a:r>
            <a:r>
              <a:rPr dirty="0" sz="2450" spc="-40">
                <a:latin typeface="Verdana"/>
                <a:cs typeface="Verdana"/>
              </a:rPr>
              <a:t>is</a:t>
            </a:r>
            <a:r>
              <a:rPr dirty="0" sz="2450" spc="-204">
                <a:latin typeface="Verdana"/>
                <a:cs typeface="Verdana"/>
              </a:rPr>
              <a:t> </a:t>
            </a:r>
            <a:r>
              <a:rPr dirty="0" sz="2450" spc="-10">
                <a:latin typeface="Verdana"/>
                <a:cs typeface="Verdana"/>
              </a:rPr>
              <a:t>still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-15">
                <a:latin typeface="Verdana"/>
                <a:cs typeface="Verdana"/>
              </a:rPr>
              <a:t>a</a:t>
            </a:r>
            <a:r>
              <a:rPr dirty="0" sz="2450" spc="-204">
                <a:latin typeface="Verdana"/>
                <a:cs typeface="Verdana"/>
              </a:rPr>
              <a:t> </a:t>
            </a:r>
            <a:r>
              <a:rPr dirty="0" sz="2450" spc="40">
                <a:latin typeface="Verdana"/>
                <a:cs typeface="Verdana"/>
              </a:rPr>
              <a:t>signiﬁcantly</a:t>
            </a:r>
            <a:r>
              <a:rPr dirty="0" sz="2450" spc="-204">
                <a:latin typeface="Verdana"/>
                <a:cs typeface="Verdana"/>
              </a:rPr>
              <a:t> </a:t>
            </a:r>
            <a:r>
              <a:rPr dirty="0" sz="2450" spc="70">
                <a:latin typeface="Verdana"/>
                <a:cs typeface="Verdana"/>
              </a:rPr>
              <a:t>neglected</a:t>
            </a:r>
            <a:r>
              <a:rPr dirty="0" sz="2450" spc="-204">
                <a:latin typeface="Verdana"/>
                <a:cs typeface="Verdana"/>
              </a:rPr>
              <a:t> </a:t>
            </a:r>
            <a:r>
              <a:rPr dirty="0" sz="2450" spc="-5">
                <a:latin typeface="Verdana"/>
                <a:cs typeface="Verdana"/>
              </a:rPr>
              <a:t>topic,</a:t>
            </a:r>
            <a:r>
              <a:rPr dirty="0" sz="2450" spc="-204">
                <a:latin typeface="Verdana"/>
                <a:cs typeface="Verdana"/>
              </a:rPr>
              <a:t> </a:t>
            </a:r>
            <a:r>
              <a:rPr dirty="0" sz="2450" spc="35">
                <a:latin typeface="Verdana"/>
                <a:cs typeface="Verdana"/>
              </a:rPr>
              <a:t>often</a:t>
            </a:r>
            <a:r>
              <a:rPr dirty="0" sz="2450" spc="-204">
                <a:latin typeface="Verdana"/>
                <a:cs typeface="Verdana"/>
              </a:rPr>
              <a:t> </a:t>
            </a:r>
            <a:r>
              <a:rPr dirty="0" sz="2450" spc="60">
                <a:latin typeface="Verdana"/>
                <a:cs typeface="Verdana"/>
              </a:rPr>
              <a:t>confused</a:t>
            </a:r>
            <a:r>
              <a:rPr dirty="0" sz="2450" spc="-204">
                <a:latin typeface="Verdana"/>
                <a:cs typeface="Verdana"/>
              </a:rPr>
              <a:t> </a:t>
            </a:r>
            <a:r>
              <a:rPr dirty="0" sz="2450" spc="80">
                <a:latin typeface="Verdana"/>
                <a:cs typeface="Verdana"/>
              </a:rPr>
              <a:t>with</a:t>
            </a:r>
            <a:r>
              <a:rPr dirty="0" sz="2450" spc="-204">
                <a:latin typeface="Verdana"/>
                <a:cs typeface="Verdana"/>
              </a:rPr>
              <a:t> </a:t>
            </a:r>
            <a:r>
              <a:rPr dirty="0" sz="2450" spc="-5">
                <a:latin typeface="Verdana"/>
                <a:cs typeface="Verdana"/>
              </a:rPr>
              <a:t>diagnosis.</a:t>
            </a:r>
            <a:endParaRPr sz="24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450" spc="55" b="1">
                <a:latin typeface="Tahoma"/>
                <a:cs typeface="Tahoma"/>
              </a:rPr>
              <a:t>PREVENTION</a:t>
            </a:r>
            <a:r>
              <a:rPr dirty="0" sz="2450" spc="-35" b="1">
                <a:latin typeface="Tahoma"/>
                <a:cs typeface="Tahoma"/>
              </a:rPr>
              <a:t> </a:t>
            </a:r>
            <a:r>
              <a:rPr dirty="0" sz="2450" spc="-200" b="1">
                <a:latin typeface="Tahoma"/>
                <a:cs typeface="Tahoma"/>
              </a:rPr>
              <a:t>IS</a:t>
            </a:r>
            <a:r>
              <a:rPr dirty="0" sz="2450" spc="-35" b="1">
                <a:latin typeface="Tahoma"/>
                <a:cs typeface="Tahoma"/>
              </a:rPr>
              <a:t> </a:t>
            </a:r>
            <a:r>
              <a:rPr dirty="0" sz="2450" spc="130" b="1">
                <a:latin typeface="Tahoma"/>
                <a:cs typeface="Tahoma"/>
              </a:rPr>
              <a:t>ABOUT</a:t>
            </a:r>
            <a:r>
              <a:rPr dirty="0" sz="2450" spc="-35" b="1">
                <a:latin typeface="Tahoma"/>
                <a:cs typeface="Tahoma"/>
              </a:rPr>
              <a:t> </a:t>
            </a:r>
            <a:r>
              <a:rPr dirty="0" sz="2450" spc="30" b="1">
                <a:latin typeface="Tahoma"/>
                <a:cs typeface="Tahoma"/>
              </a:rPr>
              <a:t>PREVENTING,</a:t>
            </a:r>
            <a:r>
              <a:rPr dirty="0" sz="2450" spc="-30" b="1">
                <a:latin typeface="Tahoma"/>
                <a:cs typeface="Tahoma"/>
              </a:rPr>
              <a:t> </a:t>
            </a:r>
            <a:r>
              <a:rPr dirty="0" sz="2450" spc="90" b="1">
                <a:latin typeface="Tahoma"/>
                <a:cs typeface="Tahoma"/>
              </a:rPr>
              <a:t>NOT</a:t>
            </a:r>
            <a:r>
              <a:rPr dirty="0" sz="2450" spc="-35" b="1">
                <a:latin typeface="Tahoma"/>
                <a:cs typeface="Tahoma"/>
              </a:rPr>
              <a:t> </a:t>
            </a:r>
            <a:r>
              <a:rPr dirty="0" sz="2450" spc="-5" b="1">
                <a:latin typeface="Tahoma"/>
                <a:cs typeface="Tahoma"/>
              </a:rPr>
              <a:t>DIAGNOSING!</a:t>
            </a:r>
            <a:endParaRPr sz="2450">
              <a:latin typeface="Tahoma"/>
              <a:cs typeface="Tahoma"/>
            </a:endParaRPr>
          </a:p>
          <a:p>
            <a:pPr marL="12700" marR="177165">
              <a:lnSpc>
                <a:spcPct val="140200"/>
              </a:lnSpc>
            </a:pPr>
            <a:r>
              <a:rPr dirty="0" sz="2450" spc="75">
                <a:latin typeface="Verdana"/>
                <a:cs typeface="Verdana"/>
              </a:rPr>
              <a:t>According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25">
                <a:latin typeface="Verdana"/>
                <a:cs typeface="Verdana"/>
              </a:rPr>
              <a:t>to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65">
                <a:latin typeface="Verdana"/>
                <a:cs typeface="Verdana"/>
              </a:rPr>
              <a:t>the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50">
                <a:latin typeface="Verdana"/>
                <a:cs typeface="Verdana"/>
              </a:rPr>
              <a:t>guidelines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20">
                <a:latin typeface="Verdana"/>
                <a:cs typeface="Verdana"/>
              </a:rPr>
              <a:t>of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65">
                <a:latin typeface="Verdana"/>
                <a:cs typeface="Verdana"/>
              </a:rPr>
              <a:t>the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45">
                <a:latin typeface="Verdana"/>
                <a:cs typeface="Verdana"/>
              </a:rPr>
              <a:t>National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5">
                <a:latin typeface="Verdana"/>
                <a:cs typeface="Verdana"/>
              </a:rPr>
              <a:t>Institute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20">
                <a:latin typeface="Verdana"/>
                <a:cs typeface="Verdana"/>
              </a:rPr>
              <a:t>of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110">
                <a:latin typeface="Verdana"/>
                <a:cs typeface="Verdana"/>
              </a:rPr>
              <a:t>Public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-10">
                <a:latin typeface="Verdana"/>
                <a:cs typeface="Verdana"/>
              </a:rPr>
              <a:t>Health,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30">
                <a:latin typeface="Verdana"/>
                <a:cs typeface="Verdana"/>
              </a:rPr>
              <a:t>prevention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60">
                <a:latin typeface="Verdana"/>
                <a:cs typeface="Verdana"/>
              </a:rPr>
              <a:t>should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90">
                <a:latin typeface="Verdana"/>
                <a:cs typeface="Verdana"/>
              </a:rPr>
              <a:t>be </a:t>
            </a:r>
            <a:r>
              <a:rPr dirty="0" sz="2450" spc="-844">
                <a:latin typeface="Verdana"/>
                <a:cs typeface="Verdana"/>
              </a:rPr>
              <a:t> </a:t>
            </a:r>
            <a:r>
              <a:rPr dirty="0" sz="2450" spc="105">
                <a:latin typeface="Verdana"/>
                <a:cs typeface="Verdana"/>
              </a:rPr>
              <a:t>implem</a:t>
            </a:r>
            <a:r>
              <a:rPr dirty="0" sz="2450" spc="70">
                <a:latin typeface="Verdana"/>
                <a:cs typeface="Verdana"/>
              </a:rPr>
              <a:t>en</a:t>
            </a:r>
            <a:r>
              <a:rPr dirty="0" sz="2450" spc="-5">
                <a:latin typeface="Verdana"/>
                <a:cs typeface="Verdana"/>
              </a:rPr>
              <a:t>t</a:t>
            </a:r>
            <a:r>
              <a:rPr dirty="0" sz="2450" spc="90">
                <a:latin typeface="Verdana"/>
                <a:cs typeface="Verdana"/>
              </a:rPr>
              <a:t>ed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5">
                <a:latin typeface="Verdana"/>
                <a:cs typeface="Verdana"/>
              </a:rPr>
              <a:t>in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75">
                <a:latin typeface="Verdana"/>
                <a:cs typeface="Verdana"/>
              </a:rPr>
              <a:t>4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30">
                <a:latin typeface="Verdana"/>
                <a:cs typeface="Verdana"/>
              </a:rPr>
              <a:t>phases,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80">
                <a:latin typeface="Verdana"/>
                <a:cs typeface="Verdana"/>
              </a:rPr>
              <a:t>with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80">
                <a:latin typeface="Verdana"/>
                <a:cs typeface="Verdana"/>
              </a:rPr>
              <a:t>th</a:t>
            </a:r>
            <a:r>
              <a:rPr dirty="0" sz="2450" spc="30">
                <a:latin typeface="Verdana"/>
                <a:cs typeface="Verdana"/>
              </a:rPr>
              <a:t>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50">
                <a:latin typeface="Verdana"/>
                <a:cs typeface="Verdana"/>
              </a:rPr>
              <a:t>f</a:t>
            </a:r>
            <a:r>
              <a:rPr dirty="0" sz="2450" spc="100">
                <a:latin typeface="Verdana"/>
                <a:cs typeface="Verdana"/>
              </a:rPr>
              <a:t>oun</a:t>
            </a:r>
            <a:r>
              <a:rPr dirty="0" sz="2450" spc="55">
                <a:latin typeface="Verdana"/>
                <a:cs typeface="Verdana"/>
              </a:rPr>
              <a:t>dation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75">
                <a:latin typeface="Verdana"/>
                <a:cs typeface="Verdana"/>
              </a:rPr>
              <a:t>bein</a:t>
            </a:r>
            <a:r>
              <a:rPr dirty="0" sz="2450" spc="-210">
                <a:latin typeface="Verdana"/>
                <a:cs typeface="Verdana"/>
              </a:rPr>
              <a:t>g:</a:t>
            </a:r>
            <a:endParaRPr sz="24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700">
              <a:latin typeface="Verdana"/>
              <a:cs typeface="Verdana"/>
            </a:endParaRPr>
          </a:p>
          <a:p>
            <a:pPr marL="1115060">
              <a:lnSpc>
                <a:spcPct val="100000"/>
              </a:lnSpc>
            </a:pPr>
            <a:r>
              <a:rPr dirty="0" sz="2450" spc="5" b="1">
                <a:latin typeface="Tahoma"/>
                <a:cs typeface="Tahoma"/>
              </a:rPr>
              <a:t>early</a:t>
            </a:r>
            <a:r>
              <a:rPr dirty="0" sz="2450" spc="-35" b="1">
                <a:latin typeface="Tahoma"/>
                <a:cs typeface="Tahoma"/>
              </a:rPr>
              <a:t> </a:t>
            </a:r>
            <a:r>
              <a:rPr dirty="0" sz="2450" spc="55" b="1">
                <a:latin typeface="Tahoma"/>
                <a:cs typeface="Tahoma"/>
              </a:rPr>
              <a:t>prevention</a:t>
            </a:r>
            <a:r>
              <a:rPr dirty="0" sz="2450" spc="-35" b="1">
                <a:latin typeface="Tahoma"/>
                <a:cs typeface="Tahoma"/>
              </a:rPr>
              <a:t> </a:t>
            </a:r>
            <a:r>
              <a:rPr dirty="0" sz="2450" spc="-105" b="1">
                <a:latin typeface="Tahoma"/>
                <a:cs typeface="Tahoma"/>
              </a:rPr>
              <a:t>-</a:t>
            </a:r>
            <a:r>
              <a:rPr dirty="0" sz="2450" spc="-35" b="1">
                <a:latin typeface="Tahoma"/>
                <a:cs typeface="Tahoma"/>
              </a:rPr>
              <a:t> </a:t>
            </a:r>
            <a:r>
              <a:rPr dirty="0" sz="2450" spc="35">
                <a:latin typeface="Verdana"/>
                <a:cs typeface="Verdana"/>
              </a:rPr>
              <a:t>establishing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15">
                <a:latin typeface="Verdana"/>
                <a:cs typeface="Verdana"/>
              </a:rPr>
              <a:t>healthy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-20">
                <a:latin typeface="Verdana"/>
                <a:cs typeface="Verdana"/>
              </a:rPr>
              <a:t>lifestyle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15">
                <a:latin typeface="Verdana"/>
                <a:cs typeface="Verdana"/>
              </a:rPr>
              <a:t>patterns</a:t>
            </a:r>
            <a:endParaRPr sz="2450">
              <a:latin typeface="Verdana"/>
              <a:cs typeface="Verdana"/>
            </a:endParaRPr>
          </a:p>
          <a:p>
            <a:pPr marL="1115060">
              <a:lnSpc>
                <a:spcPct val="100000"/>
              </a:lnSpc>
              <a:spcBef>
                <a:spcPts val="1180"/>
              </a:spcBef>
            </a:pPr>
            <a:r>
              <a:rPr dirty="0" sz="2450" spc="75" b="1">
                <a:latin typeface="Tahoma"/>
                <a:cs typeface="Tahoma"/>
              </a:rPr>
              <a:t>p</a:t>
            </a:r>
            <a:r>
              <a:rPr dirty="0" sz="2450" spc="35" b="1">
                <a:latin typeface="Tahoma"/>
                <a:cs typeface="Tahoma"/>
              </a:rPr>
              <a:t>r</a:t>
            </a:r>
            <a:r>
              <a:rPr dirty="0" sz="2450" spc="65" b="1">
                <a:latin typeface="Tahoma"/>
                <a:cs typeface="Tahoma"/>
              </a:rPr>
              <a:t>ima</a:t>
            </a:r>
            <a:r>
              <a:rPr dirty="0" sz="2450" spc="80" b="1">
                <a:latin typeface="Tahoma"/>
                <a:cs typeface="Tahoma"/>
              </a:rPr>
              <a:t>r</a:t>
            </a:r>
            <a:r>
              <a:rPr dirty="0" sz="2450" spc="15" b="1">
                <a:latin typeface="Tahoma"/>
                <a:cs typeface="Tahoma"/>
              </a:rPr>
              <a:t>y</a:t>
            </a:r>
            <a:r>
              <a:rPr dirty="0" sz="2450" spc="-40" b="1">
                <a:latin typeface="Tahoma"/>
                <a:cs typeface="Tahoma"/>
              </a:rPr>
              <a:t> </a:t>
            </a:r>
            <a:r>
              <a:rPr dirty="0" sz="2450" spc="75" b="1">
                <a:latin typeface="Tahoma"/>
                <a:cs typeface="Tahoma"/>
              </a:rPr>
              <a:t>p</a:t>
            </a:r>
            <a:r>
              <a:rPr dirty="0" sz="2450" spc="25" b="1">
                <a:latin typeface="Tahoma"/>
                <a:cs typeface="Tahoma"/>
              </a:rPr>
              <a:t>r</a:t>
            </a:r>
            <a:r>
              <a:rPr dirty="0" sz="2450" spc="55" b="1">
                <a:latin typeface="Tahoma"/>
                <a:cs typeface="Tahoma"/>
              </a:rPr>
              <a:t>e</a:t>
            </a:r>
            <a:r>
              <a:rPr dirty="0" sz="2450" spc="-30" b="1">
                <a:latin typeface="Tahoma"/>
                <a:cs typeface="Tahoma"/>
              </a:rPr>
              <a:t>v</a:t>
            </a:r>
            <a:r>
              <a:rPr dirty="0" sz="2450" spc="70" b="1">
                <a:latin typeface="Tahoma"/>
                <a:cs typeface="Tahoma"/>
              </a:rPr>
              <a:t>ention</a:t>
            </a:r>
            <a:r>
              <a:rPr dirty="0" sz="2450" spc="-40" b="1">
                <a:latin typeface="Tahoma"/>
                <a:cs typeface="Tahoma"/>
              </a:rPr>
              <a:t> </a:t>
            </a:r>
            <a:r>
              <a:rPr dirty="0" sz="2450" spc="30" b="1">
                <a:latin typeface="Tahoma"/>
                <a:cs typeface="Tahoma"/>
              </a:rPr>
              <a:t>(Phase</a:t>
            </a:r>
            <a:r>
              <a:rPr dirty="0" sz="2450" spc="-40" b="1">
                <a:latin typeface="Tahoma"/>
                <a:cs typeface="Tahoma"/>
              </a:rPr>
              <a:t> </a:t>
            </a:r>
            <a:r>
              <a:rPr dirty="0" sz="2450" spc="-325" b="1">
                <a:latin typeface="Tahoma"/>
                <a:cs typeface="Tahoma"/>
              </a:rPr>
              <a:t>I)</a:t>
            </a:r>
            <a:r>
              <a:rPr dirty="0" sz="2450" spc="-40" b="1">
                <a:latin typeface="Tahoma"/>
                <a:cs typeface="Tahoma"/>
              </a:rPr>
              <a:t> </a:t>
            </a:r>
            <a:r>
              <a:rPr dirty="0" sz="2450" spc="-105" b="1">
                <a:latin typeface="Tahoma"/>
                <a:cs typeface="Tahoma"/>
              </a:rPr>
              <a:t>-</a:t>
            </a:r>
            <a:r>
              <a:rPr dirty="0" sz="2450" spc="-40" b="1">
                <a:latin typeface="Tahoma"/>
                <a:cs typeface="Tahoma"/>
              </a:rPr>
              <a:t> </a:t>
            </a:r>
            <a:r>
              <a:rPr dirty="0" sz="2450" spc="55">
                <a:latin typeface="Verdana"/>
                <a:cs typeface="Verdana"/>
              </a:rPr>
              <a:t>p</a:t>
            </a:r>
            <a:r>
              <a:rPr dirty="0" sz="2450">
                <a:latin typeface="Verdana"/>
                <a:cs typeface="Verdana"/>
              </a:rPr>
              <a:t>r</a:t>
            </a:r>
            <a:r>
              <a:rPr dirty="0" sz="2450" spc="5">
                <a:latin typeface="Verdana"/>
                <a:cs typeface="Verdana"/>
              </a:rPr>
              <a:t>e</a:t>
            </a:r>
            <a:r>
              <a:rPr dirty="0" sz="2450" spc="-150">
                <a:latin typeface="Verdana"/>
                <a:cs typeface="Verdana"/>
              </a:rPr>
              <a:t>v</a:t>
            </a:r>
            <a:r>
              <a:rPr dirty="0" sz="2450" spc="60">
                <a:latin typeface="Verdana"/>
                <a:cs typeface="Verdana"/>
              </a:rPr>
              <a:t>entin</a:t>
            </a:r>
            <a:r>
              <a:rPr dirty="0" sz="2450" spc="170">
                <a:latin typeface="Verdana"/>
                <a:cs typeface="Verdana"/>
              </a:rPr>
              <a:t>g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25">
                <a:latin typeface="Verdana"/>
                <a:cs typeface="Verdana"/>
              </a:rPr>
              <a:t>dis</a:t>
            </a:r>
            <a:r>
              <a:rPr dirty="0" sz="2450" spc="-10">
                <a:latin typeface="Verdana"/>
                <a:cs typeface="Verdana"/>
              </a:rPr>
              <a:t>e</a:t>
            </a:r>
            <a:r>
              <a:rPr dirty="0" sz="2450" spc="-30">
                <a:latin typeface="Verdana"/>
                <a:cs typeface="Verdana"/>
              </a:rPr>
              <a:t>ases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110">
                <a:latin typeface="Verdana"/>
                <a:cs typeface="Verdana"/>
              </a:rPr>
              <a:t>b</a:t>
            </a:r>
            <a:r>
              <a:rPr dirty="0" sz="2450" spc="-110">
                <a:latin typeface="Verdana"/>
                <a:cs typeface="Verdana"/>
              </a:rPr>
              <a:t>y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90">
                <a:latin typeface="Verdana"/>
                <a:cs typeface="Verdana"/>
              </a:rPr>
              <a:t>c</a:t>
            </a:r>
            <a:r>
              <a:rPr dirty="0" sz="2450" spc="45">
                <a:latin typeface="Verdana"/>
                <a:cs typeface="Verdana"/>
              </a:rPr>
              <a:t>ont</a:t>
            </a:r>
            <a:r>
              <a:rPr dirty="0" sz="2450">
                <a:latin typeface="Verdana"/>
                <a:cs typeface="Verdana"/>
              </a:rPr>
              <a:t>r</a:t>
            </a:r>
            <a:r>
              <a:rPr dirty="0" sz="2450" spc="30">
                <a:latin typeface="Verdana"/>
                <a:cs typeface="Verdana"/>
              </a:rPr>
              <a:t>ollin</a:t>
            </a:r>
            <a:r>
              <a:rPr dirty="0" sz="2450" spc="170">
                <a:latin typeface="Verdana"/>
                <a:cs typeface="Verdana"/>
              </a:rPr>
              <a:t>g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75">
                <a:latin typeface="Verdana"/>
                <a:cs typeface="Verdana"/>
              </a:rPr>
              <a:t>r</a:t>
            </a:r>
            <a:r>
              <a:rPr dirty="0" sz="2450" spc="-15">
                <a:latin typeface="Verdana"/>
                <a:cs typeface="Verdana"/>
              </a:rPr>
              <a:t>isk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50">
                <a:latin typeface="Verdana"/>
                <a:cs typeface="Verdana"/>
              </a:rPr>
              <a:t>f</a:t>
            </a:r>
            <a:r>
              <a:rPr dirty="0" sz="2450" spc="-15">
                <a:latin typeface="Verdana"/>
                <a:cs typeface="Verdana"/>
              </a:rPr>
              <a:t>a</a:t>
            </a:r>
            <a:r>
              <a:rPr dirty="0" sz="2450" spc="125">
                <a:latin typeface="Verdana"/>
                <a:cs typeface="Verdana"/>
              </a:rPr>
              <a:t>c</a:t>
            </a:r>
            <a:r>
              <a:rPr dirty="0" sz="2450" spc="-15">
                <a:latin typeface="Verdana"/>
                <a:cs typeface="Verdana"/>
              </a:rPr>
              <a:t>t</a:t>
            </a:r>
            <a:r>
              <a:rPr dirty="0" sz="2450" spc="5">
                <a:latin typeface="Verdana"/>
                <a:cs typeface="Verdana"/>
              </a:rPr>
              <a:t>o</a:t>
            </a:r>
            <a:r>
              <a:rPr dirty="0" sz="2450" spc="-15">
                <a:latin typeface="Verdana"/>
                <a:cs typeface="Verdana"/>
              </a:rPr>
              <a:t>r</a:t>
            </a:r>
            <a:r>
              <a:rPr dirty="0" sz="2450" spc="-70">
                <a:latin typeface="Verdana"/>
                <a:cs typeface="Verdana"/>
              </a:rPr>
              <a:t>s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6833" y="1204089"/>
            <a:ext cx="7947659" cy="235140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5065"/>
              </a:lnSpc>
              <a:spcBef>
                <a:spcPts val="120"/>
              </a:spcBef>
            </a:pPr>
            <a:r>
              <a:rPr dirty="0" sz="4750" spc="-170" b="0">
                <a:latin typeface="Arial MT"/>
                <a:cs typeface="Arial MT"/>
              </a:rPr>
              <a:t>What</a:t>
            </a:r>
            <a:r>
              <a:rPr dirty="0" sz="4750" spc="65" b="0">
                <a:latin typeface="Arial MT"/>
                <a:cs typeface="Arial MT"/>
              </a:rPr>
              <a:t> </a:t>
            </a:r>
            <a:r>
              <a:rPr dirty="0" sz="4750" spc="-20" b="0">
                <a:latin typeface="Arial MT"/>
                <a:cs typeface="Arial MT"/>
              </a:rPr>
              <a:t>is</a:t>
            </a:r>
            <a:endParaRPr sz="4750">
              <a:latin typeface="Arial MT"/>
              <a:cs typeface="Arial MT"/>
            </a:endParaRPr>
          </a:p>
          <a:p>
            <a:pPr marL="12700">
              <a:lnSpc>
                <a:spcPts val="13225"/>
              </a:lnSpc>
            </a:pPr>
            <a:r>
              <a:rPr dirty="0" spc="-490"/>
              <a:t>P</a:t>
            </a:r>
            <a:r>
              <a:rPr dirty="0" spc="-300"/>
              <a:t>r</a:t>
            </a:r>
            <a:r>
              <a:rPr dirty="0" spc="-20"/>
              <a:t>e</a:t>
            </a:r>
            <a:r>
              <a:rPr dirty="0" spc="-1015"/>
              <a:t>v</a:t>
            </a:r>
            <a:r>
              <a:rPr dirty="0" spc="-210"/>
              <a:t>en</a:t>
            </a:r>
            <a:r>
              <a:rPr dirty="0" spc="40"/>
              <a:t>t</a:t>
            </a:r>
            <a:r>
              <a:rPr dirty="0" spc="-190"/>
              <a:t>io</a:t>
            </a:r>
            <a:r>
              <a:rPr dirty="0" spc="-919"/>
              <a:t>n</a:t>
            </a:r>
            <a:r>
              <a:rPr dirty="0" spc="-905"/>
              <a:t>?</a:t>
            </a:r>
          </a:p>
        </p:txBody>
      </p:sp>
      <p:sp>
        <p:nvSpPr>
          <p:cNvPr id="4" name="object 4"/>
          <p:cNvSpPr/>
          <p:nvPr/>
        </p:nvSpPr>
        <p:spPr>
          <a:xfrm>
            <a:off x="1677809" y="8867832"/>
            <a:ext cx="790575" cy="1040765"/>
          </a:xfrm>
          <a:custGeom>
            <a:avLst/>
            <a:gdLst/>
            <a:ahLst/>
            <a:cxnLst/>
            <a:rect l="l" t="t" r="r" b="b"/>
            <a:pathLst>
              <a:path w="790575" h="1040765">
                <a:moveTo>
                  <a:pt x="587857" y="461937"/>
                </a:moveTo>
                <a:lnTo>
                  <a:pt x="505993" y="436829"/>
                </a:lnTo>
                <a:lnTo>
                  <a:pt x="479945" y="437210"/>
                </a:lnTo>
                <a:lnTo>
                  <a:pt x="478218" y="434987"/>
                </a:lnTo>
                <a:lnTo>
                  <a:pt x="478523" y="409473"/>
                </a:lnTo>
                <a:lnTo>
                  <a:pt x="478485" y="353885"/>
                </a:lnTo>
                <a:lnTo>
                  <a:pt x="476999" y="341591"/>
                </a:lnTo>
                <a:lnTo>
                  <a:pt x="472287" y="333324"/>
                </a:lnTo>
                <a:lnTo>
                  <a:pt x="463892" y="328688"/>
                </a:lnTo>
                <a:lnTo>
                  <a:pt x="451396" y="327228"/>
                </a:lnTo>
                <a:lnTo>
                  <a:pt x="336892" y="327253"/>
                </a:lnTo>
                <a:lnTo>
                  <a:pt x="312229" y="407797"/>
                </a:lnTo>
                <a:lnTo>
                  <a:pt x="312623" y="434441"/>
                </a:lnTo>
                <a:lnTo>
                  <a:pt x="310718" y="437337"/>
                </a:lnTo>
                <a:lnTo>
                  <a:pt x="283286" y="436816"/>
                </a:lnTo>
                <a:lnTo>
                  <a:pt x="227050" y="436867"/>
                </a:lnTo>
                <a:lnTo>
                  <a:pt x="216484" y="438378"/>
                </a:lnTo>
                <a:lnTo>
                  <a:pt x="208940" y="442925"/>
                </a:lnTo>
                <a:lnTo>
                  <a:pt x="204393" y="450532"/>
                </a:lnTo>
                <a:lnTo>
                  <a:pt x="202869" y="461251"/>
                </a:lnTo>
                <a:lnTo>
                  <a:pt x="202907" y="579018"/>
                </a:lnTo>
                <a:lnTo>
                  <a:pt x="265417" y="603364"/>
                </a:lnTo>
                <a:lnTo>
                  <a:pt x="310337" y="603034"/>
                </a:lnTo>
                <a:lnTo>
                  <a:pt x="312623" y="604710"/>
                </a:lnTo>
                <a:lnTo>
                  <a:pt x="312242" y="631063"/>
                </a:lnTo>
                <a:lnTo>
                  <a:pt x="312293" y="688174"/>
                </a:lnTo>
                <a:lnTo>
                  <a:pt x="313829" y="698842"/>
                </a:lnTo>
                <a:lnTo>
                  <a:pt x="318363" y="706513"/>
                </a:lnTo>
                <a:lnTo>
                  <a:pt x="325882" y="711174"/>
                </a:lnTo>
                <a:lnTo>
                  <a:pt x="336359" y="712800"/>
                </a:lnTo>
                <a:lnTo>
                  <a:pt x="395135" y="712876"/>
                </a:lnTo>
                <a:lnTo>
                  <a:pt x="454914" y="712851"/>
                </a:lnTo>
                <a:lnTo>
                  <a:pt x="478561" y="650278"/>
                </a:lnTo>
                <a:lnTo>
                  <a:pt x="478218" y="604939"/>
                </a:lnTo>
                <a:lnTo>
                  <a:pt x="480314" y="603072"/>
                </a:lnTo>
                <a:lnTo>
                  <a:pt x="506095" y="603300"/>
                </a:lnTo>
                <a:lnTo>
                  <a:pt x="563854" y="603237"/>
                </a:lnTo>
                <a:lnTo>
                  <a:pt x="574243" y="601713"/>
                </a:lnTo>
                <a:lnTo>
                  <a:pt x="581723" y="597255"/>
                </a:lnTo>
                <a:lnTo>
                  <a:pt x="586244" y="589902"/>
                </a:lnTo>
                <a:lnTo>
                  <a:pt x="587794" y="579704"/>
                </a:lnTo>
                <a:lnTo>
                  <a:pt x="587857" y="461937"/>
                </a:lnTo>
                <a:close/>
              </a:path>
              <a:path w="790575" h="1040765">
                <a:moveTo>
                  <a:pt x="790575" y="218897"/>
                </a:moveTo>
                <a:lnTo>
                  <a:pt x="781799" y="174726"/>
                </a:lnTo>
                <a:lnTo>
                  <a:pt x="772388" y="171259"/>
                </a:lnTo>
                <a:lnTo>
                  <a:pt x="760628" y="172745"/>
                </a:lnTo>
                <a:lnTo>
                  <a:pt x="749884" y="176034"/>
                </a:lnTo>
                <a:lnTo>
                  <a:pt x="749884" y="407619"/>
                </a:lnTo>
                <a:lnTo>
                  <a:pt x="749757" y="458406"/>
                </a:lnTo>
                <a:lnTo>
                  <a:pt x="747598" y="509320"/>
                </a:lnTo>
                <a:lnTo>
                  <a:pt x="741362" y="559498"/>
                </a:lnTo>
                <a:lnTo>
                  <a:pt x="731126" y="607898"/>
                </a:lnTo>
                <a:lnTo>
                  <a:pt x="716953" y="654532"/>
                </a:lnTo>
                <a:lnTo>
                  <a:pt x="698893" y="699414"/>
                </a:lnTo>
                <a:lnTo>
                  <a:pt x="677024" y="742594"/>
                </a:lnTo>
                <a:lnTo>
                  <a:pt x="651383" y="784085"/>
                </a:lnTo>
                <a:lnTo>
                  <a:pt x="622033" y="823899"/>
                </a:lnTo>
                <a:lnTo>
                  <a:pt x="589038" y="862063"/>
                </a:lnTo>
                <a:lnTo>
                  <a:pt x="552437" y="898626"/>
                </a:lnTo>
                <a:lnTo>
                  <a:pt x="522782" y="924483"/>
                </a:lnTo>
                <a:lnTo>
                  <a:pt x="491693" y="948347"/>
                </a:lnTo>
                <a:lnTo>
                  <a:pt x="459257" y="970381"/>
                </a:lnTo>
                <a:lnTo>
                  <a:pt x="425589" y="990714"/>
                </a:lnTo>
                <a:lnTo>
                  <a:pt x="395351" y="999375"/>
                </a:lnTo>
                <a:lnTo>
                  <a:pt x="380276" y="997204"/>
                </a:lnTo>
                <a:lnTo>
                  <a:pt x="321246" y="963574"/>
                </a:lnTo>
                <a:lnTo>
                  <a:pt x="279946" y="933970"/>
                </a:lnTo>
                <a:lnTo>
                  <a:pt x="241363" y="901814"/>
                </a:lnTo>
                <a:lnTo>
                  <a:pt x="205587" y="867029"/>
                </a:lnTo>
                <a:lnTo>
                  <a:pt x="172707" y="829513"/>
                </a:lnTo>
                <a:lnTo>
                  <a:pt x="142811" y="789190"/>
                </a:lnTo>
                <a:lnTo>
                  <a:pt x="115989" y="745985"/>
                </a:lnTo>
                <a:lnTo>
                  <a:pt x="92341" y="699808"/>
                </a:lnTo>
                <a:lnTo>
                  <a:pt x="65557" y="629081"/>
                </a:lnTo>
                <a:lnTo>
                  <a:pt x="48463" y="555307"/>
                </a:lnTo>
                <a:lnTo>
                  <a:pt x="43078" y="509320"/>
                </a:lnTo>
                <a:lnTo>
                  <a:pt x="41109" y="463283"/>
                </a:lnTo>
                <a:lnTo>
                  <a:pt x="40982" y="407619"/>
                </a:lnTo>
                <a:lnTo>
                  <a:pt x="40919" y="255282"/>
                </a:lnTo>
                <a:lnTo>
                  <a:pt x="40716" y="220421"/>
                </a:lnTo>
                <a:lnTo>
                  <a:pt x="42354" y="219163"/>
                </a:lnTo>
                <a:lnTo>
                  <a:pt x="50863" y="221145"/>
                </a:lnTo>
                <a:lnTo>
                  <a:pt x="90258" y="228650"/>
                </a:lnTo>
                <a:lnTo>
                  <a:pt x="129590" y="231711"/>
                </a:lnTo>
                <a:lnTo>
                  <a:pt x="168808" y="228587"/>
                </a:lnTo>
                <a:lnTo>
                  <a:pt x="207873" y="217538"/>
                </a:lnTo>
                <a:lnTo>
                  <a:pt x="242341" y="200926"/>
                </a:lnTo>
                <a:lnTo>
                  <a:pt x="303479" y="156718"/>
                </a:lnTo>
                <a:lnTo>
                  <a:pt x="346278" y="114820"/>
                </a:lnTo>
                <a:lnTo>
                  <a:pt x="374624" y="81711"/>
                </a:lnTo>
                <a:lnTo>
                  <a:pt x="395490" y="54927"/>
                </a:lnTo>
                <a:lnTo>
                  <a:pt x="402780" y="64541"/>
                </a:lnTo>
                <a:lnTo>
                  <a:pt x="450557" y="121488"/>
                </a:lnTo>
                <a:lnTo>
                  <a:pt x="505345" y="171932"/>
                </a:lnTo>
                <a:lnTo>
                  <a:pt x="559422" y="207111"/>
                </a:lnTo>
                <a:lnTo>
                  <a:pt x="620420" y="228244"/>
                </a:lnTo>
                <a:lnTo>
                  <a:pt x="649262" y="231533"/>
                </a:lnTo>
                <a:lnTo>
                  <a:pt x="677926" y="231063"/>
                </a:lnTo>
                <a:lnTo>
                  <a:pt x="706424" y="227736"/>
                </a:lnTo>
                <a:lnTo>
                  <a:pt x="734822" y="222465"/>
                </a:lnTo>
                <a:lnTo>
                  <a:pt x="749782" y="219329"/>
                </a:lnTo>
                <a:lnTo>
                  <a:pt x="749884" y="407619"/>
                </a:lnTo>
                <a:lnTo>
                  <a:pt x="749884" y="176034"/>
                </a:lnTo>
                <a:lnTo>
                  <a:pt x="748347" y="176504"/>
                </a:lnTo>
                <a:lnTo>
                  <a:pt x="735977" y="179844"/>
                </a:lnTo>
                <a:lnTo>
                  <a:pt x="723519" y="182880"/>
                </a:lnTo>
                <a:lnTo>
                  <a:pt x="710984" y="185686"/>
                </a:lnTo>
                <a:lnTo>
                  <a:pt x="666369" y="190969"/>
                </a:lnTo>
                <a:lnTo>
                  <a:pt x="623824" y="186880"/>
                </a:lnTo>
                <a:lnTo>
                  <a:pt x="583222" y="173418"/>
                </a:lnTo>
                <a:lnTo>
                  <a:pt x="544449" y="150583"/>
                </a:lnTo>
                <a:lnTo>
                  <a:pt x="509625" y="122351"/>
                </a:lnTo>
                <a:lnTo>
                  <a:pt x="477989" y="91147"/>
                </a:lnTo>
                <a:lnTo>
                  <a:pt x="448932" y="57518"/>
                </a:lnTo>
                <a:lnTo>
                  <a:pt x="421855" y="21983"/>
                </a:lnTo>
                <a:lnTo>
                  <a:pt x="417461" y="15824"/>
                </a:lnTo>
                <a:lnTo>
                  <a:pt x="412889" y="9829"/>
                </a:lnTo>
                <a:lnTo>
                  <a:pt x="407695" y="4419"/>
                </a:lnTo>
                <a:lnTo>
                  <a:pt x="401447" y="0"/>
                </a:lnTo>
                <a:lnTo>
                  <a:pt x="387248" y="0"/>
                </a:lnTo>
                <a:lnTo>
                  <a:pt x="381622" y="5384"/>
                </a:lnTo>
                <a:lnTo>
                  <a:pt x="376669" y="11315"/>
                </a:lnTo>
                <a:lnTo>
                  <a:pt x="372071" y="17551"/>
                </a:lnTo>
                <a:lnTo>
                  <a:pt x="367563" y="23850"/>
                </a:lnTo>
                <a:lnTo>
                  <a:pt x="340385" y="59309"/>
                </a:lnTo>
                <a:lnTo>
                  <a:pt x="311315" y="92951"/>
                </a:lnTo>
                <a:lnTo>
                  <a:pt x="279577" y="124002"/>
                </a:lnTo>
                <a:lnTo>
                  <a:pt x="244436" y="151752"/>
                </a:lnTo>
                <a:lnTo>
                  <a:pt x="184543" y="182575"/>
                </a:lnTo>
                <a:lnTo>
                  <a:pt x="117627" y="190614"/>
                </a:lnTo>
                <a:lnTo>
                  <a:pt x="95034" y="188137"/>
                </a:lnTo>
                <a:lnTo>
                  <a:pt x="72732" y="184327"/>
                </a:lnTo>
                <a:lnTo>
                  <a:pt x="50711" y="179108"/>
                </a:lnTo>
                <a:lnTo>
                  <a:pt x="28981" y="172389"/>
                </a:lnTo>
                <a:lnTo>
                  <a:pt x="18999" y="170967"/>
                </a:lnTo>
                <a:lnTo>
                  <a:pt x="10452" y="173634"/>
                </a:lnTo>
                <a:lnTo>
                  <a:pt x="4064" y="179920"/>
                </a:lnTo>
                <a:lnTo>
                  <a:pt x="558" y="189344"/>
                </a:lnTo>
                <a:lnTo>
                  <a:pt x="0" y="192646"/>
                </a:lnTo>
                <a:lnTo>
                  <a:pt x="101" y="194348"/>
                </a:lnTo>
                <a:lnTo>
                  <a:pt x="215" y="218897"/>
                </a:lnTo>
                <a:lnTo>
                  <a:pt x="342" y="457327"/>
                </a:lnTo>
                <a:lnTo>
                  <a:pt x="2247" y="507771"/>
                </a:lnTo>
                <a:lnTo>
                  <a:pt x="10528" y="574713"/>
                </a:lnTo>
                <a:lnTo>
                  <a:pt x="21285" y="622096"/>
                </a:lnTo>
                <a:lnTo>
                  <a:pt x="35902" y="668413"/>
                </a:lnTo>
                <a:lnTo>
                  <a:pt x="54203" y="713727"/>
                </a:lnTo>
                <a:lnTo>
                  <a:pt x="75996" y="757783"/>
                </a:lnTo>
                <a:lnTo>
                  <a:pt x="100799" y="799592"/>
                </a:lnTo>
                <a:lnTo>
                  <a:pt x="128574" y="839139"/>
                </a:lnTo>
                <a:lnTo>
                  <a:pt x="159245" y="876465"/>
                </a:lnTo>
                <a:lnTo>
                  <a:pt x="192760" y="911567"/>
                </a:lnTo>
                <a:lnTo>
                  <a:pt x="229069" y="944486"/>
                </a:lnTo>
                <a:lnTo>
                  <a:pt x="264007" y="973150"/>
                </a:lnTo>
                <a:lnTo>
                  <a:pt x="300367" y="999756"/>
                </a:lnTo>
                <a:lnTo>
                  <a:pt x="339102" y="1022642"/>
                </a:lnTo>
                <a:lnTo>
                  <a:pt x="381165" y="1040180"/>
                </a:lnTo>
                <a:lnTo>
                  <a:pt x="409562" y="1040180"/>
                </a:lnTo>
                <a:lnTo>
                  <a:pt x="445935" y="1026058"/>
                </a:lnTo>
                <a:lnTo>
                  <a:pt x="486841" y="1001001"/>
                </a:lnTo>
                <a:lnTo>
                  <a:pt x="489165" y="999375"/>
                </a:lnTo>
                <a:lnTo>
                  <a:pt x="526008" y="973607"/>
                </a:lnTo>
                <a:lnTo>
                  <a:pt x="563257" y="943686"/>
                </a:lnTo>
                <a:lnTo>
                  <a:pt x="598424" y="911034"/>
                </a:lnTo>
                <a:lnTo>
                  <a:pt x="634098" y="872794"/>
                </a:lnTo>
                <a:lnTo>
                  <a:pt x="666242" y="833056"/>
                </a:lnTo>
                <a:lnTo>
                  <a:pt x="694804" y="791781"/>
                </a:lnTo>
                <a:lnTo>
                  <a:pt x="719747" y="748957"/>
                </a:lnTo>
                <a:lnTo>
                  <a:pt x="740994" y="704557"/>
                </a:lnTo>
                <a:lnTo>
                  <a:pt x="758520" y="658571"/>
                </a:lnTo>
                <a:lnTo>
                  <a:pt x="772274" y="610984"/>
                </a:lnTo>
                <a:lnTo>
                  <a:pt x="782218" y="561771"/>
                </a:lnTo>
                <a:lnTo>
                  <a:pt x="788289" y="510921"/>
                </a:lnTo>
                <a:lnTo>
                  <a:pt x="790448" y="458406"/>
                </a:lnTo>
                <a:lnTo>
                  <a:pt x="790575" y="218897"/>
                </a:lnTo>
                <a:close/>
              </a:path>
            </a:pathLst>
          </a:custGeom>
          <a:solidFill>
            <a:srgbClr val="B580A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B580A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3224" y="3968463"/>
            <a:ext cx="8163648" cy="43216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59133" y="8829555"/>
            <a:ext cx="30480" cy="31750"/>
          </a:xfrm>
          <a:custGeom>
            <a:avLst/>
            <a:gdLst/>
            <a:ahLst/>
            <a:cxnLst/>
            <a:rect l="l" t="t" r="r" b="b"/>
            <a:pathLst>
              <a:path w="30480" h="31750">
                <a:moveTo>
                  <a:pt x="15172" y="0"/>
                </a:moveTo>
                <a:lnTo>
                  <a:pt x="3798" y="4908"/>
                </a:lnTo>
                <a:lnTo>
                  <a:pt x="0" y="15706"/>
                </a:lnTo>
                <a:lnTo>
                  <a:pt x="3787" y="26504"/>
                </a:lnTo>
                <a:lnTo>
                  <a:pt x="15172" y="31412"/>
                </a:lnTo>
                <a:lnTo>
                  <a:pt x="26545" y="26504"/>
                </a:lnTo>
                <a:lnTo>
                  <a:pt x="30344" y="15706"/>
                </a:lnTo>
                <a:lnTo>
                  <a:pt x="26557" y="4908"/>
                </a:lnTo>
                <a:lnTo>
                  <a:pt x="15172" y="0"/>
                </a:lnTo>
                <a:close/>
              </a:path>
            </a:pathLst>
          </a:custGeom>
          <a:solidFill>
            <a:srgbClr val="B580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6833" y="858549"/>
            <a:ext cx="13428344" cy="235140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5065"/>
              </a:lnSpc>
              <a:spcBef>
                <a:spcPts val="120"/>
              </a:spcBef>
            </a:pPr>
            <a:r>
              <a:rPr dirty="0" sz="4750" spc="-85" b="0">
                <a:latin typeface="Arial MT"/>
                <a:cs typeface="Arial MT"/>
              </a:rPr>
              <a:t>Health</a:t>
            </a:r>
            <a:r>
              <a:rPr dirty="0" sz="4750" spc="70" b="0">
                <a:latin typeface="Arial MT"/>
                <a:cs typeface="Arial MT"/>
              </a:rPr>
              <a:t> </a:t>
            </a:r>
            <a:r>
              <a:rPr dirty="0" sz="4750" spc="-80" b="0">
                <a:latin typeface="Arial MT"/>
                <a:cs typeface="Arial MT"/>
              </a:rPr>
              <a:t>Guard</a:t>
            </a:r>
            <a:endParaRPr sz="4750">
              <a:latin typeface="Arial MT"/>
              <a:cs typeface="Arial MT"/>
            </a:endParaRPr>
          </a:p>
          <a:p>
            <a:pPr marL="12700">
              <a:lnSpc>
                <a:spcPts val="13225"/>
              </a:lnSpc>
            </a:pPr>
            <a:r>
              <a:rPr dirty="0" spc="-434"/>
              <a:t>What</a:t>
            </a:r>
            <a:r>
              <a:rPr dirty="0" spc="225"/>
              <a:t> </a:t>
            </a:r>
            <a:r>
              <a:rPr dirty="0" spc="-290"/>
              <a:t>sets</a:t>
            </a:r>
            <a:r>
              <a:rPr dirty="0" spc="225"/>
              <a:t> </a:t>
            </a:r>
            <a:r>
              <a:rPr dirty="0" spc="-590"/>
              <a:t>us</a:t>
            </a:r>
            <a:r>
              <a:rPr dirty="0" spc="225"/>
              <a:t> </a:t>
            </a:r>
            <a:r>
              <a:rPr dirty="0" spc="-155"/>
              <a:t>apart?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28549" y="3879284"/>
            <a:ext cx="15634969" cy="64135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971165">
              <a:lnSpc>
                <a:spcPct val="156200"/>
              </a:lnSpc>
              <a:spcBef>
                <a:spcPts val="90"/>
              </a:spcBef>
            </a:pPr>
            <a:r>
              <a:rPr dirty="0" sz="2200" spc="100">
                <a:latin typeface="Verdana"/>
                <a:cs typeface="Verdana"/>
              </a:rPr>
              <a:t>We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-20">
                <a:latin typeface="Verdana"/>
                <a:cs typeface="Verdana"/>
              </a:rPr>
              <a:t>are</a:t>
            </a:r>
            <a:r>
              <a:rPr dirty="0" sz="2200" spc="-185">
                <a:latin typeface="Verdana"/>
                <a:cs typeface="Verdana"/>
              </a:rPr>
              <a:t> </a:t>
            </a:r>
            <a:r>
              <a:rPr dirty="0" sz="2200" spc="75" b="1">
                <a:latin typeface="Tahoma"/>
                <a:cs typeface="Tahoma"/>
              </a:rPr>
              <a:t>the</a:t>
            </a:r>
            <a:r>
              <a:rPr dirty="0" sz="2200" spc="-25" b="1">
                <a:latin typeface="Tahoma"/>
                <a:cs typeface="Tahoma"/>
              </a:rPr>
              <a:t> </a:t>
            </a:r>
            <a:r>
              <a:rPr dirty="0" sz="2200" spc="40" b="1">
                <a:latin typeface="Tahoma"/>
                <a:cs typeface="Tahoma"/>
              </a:rPr>
              <a:t>ﬁrst</a:t>
            </a:r>
            <a:r>
              <a:rPr dirty="0" sz="2200" spc="-25" b="1">
                <a:latin typeface="Tahoma"/>
                <a:cs typeface="Tahoma"/>
              </a:rPr>
              <a:t> </a:t>
            </a:r>
            <a:r>
              <a:rPr dirty="0" sz="2200" spc="40" b="1">
                <a:latin typeface="Tahoma"/>
                <a:cs typeface="Tahoma"/>
              </a:rPr>
              <a:t>dietary</a:t>
            </a:r>
            <a:r>
              <a:rPr dirty="0" sz="2200" spc="-25" b="1">
                <a:latin typeface="Tahoma"/>
                <a:cs typeface="Tahoma"/>
              </a:rPr>
              <a:t> </a:t>
            </a:r>
            <a:r>
              <a:rPr dirty="0" sz="2200" spc="90" b="1">
                <a:latin typeface="Tahoma"/>
                <a:cs typeface="Tahoma"/>
              </a:rPr>
              <a:t>supplement</a:t>
            </a:r>
            <a:r>
              <a:rPr dirty="0" sz="2200" spc="-25" b="1">
                <a:latin typeface="Tahoma"/>
                <a:cs typeface="Tahoma"/>
              </a:rPr>
              <a:t> </a:t>
            </a:r>
            <a:r>
              <a:rPr dirty="0" sz="2200" spc="100" b="1">
                <a:latin typeface="Tahoma"/>
                <a:cs typeface="Tahoma"/>
              </a:rPr>
              <a:t>company</a:t>
            </a:r>
            <a:r>
              <a:rPr dirty="0" sz="2200" spc="-30" b="1">
                <a:latin typeface="Tahoma"/>
                <a:cs typeface="Tahoma"/>
              </a:rPr>
              <a:t> </a:t>
            </a:r>
            <a:r>
              <a:rPr dirty="0" sz="2200" spc="45" b="1">
                <a:latin typeface="Tahoma"/>
                <a:cs typeface="Tahoma"/>
              </a:rPr>
              <a:t>in</a:t>
            </a:r>
            <a:r>
              <a:rPr dirty="0" sz="2200" spc="-25" b="1">
                <a:latin typeface="Tahoma"/>
                <a:cs typeface="Tahoma"/>
              </a:rPr>
              <a:t> </a:t>
            </a:r>
            <a:r>
              <a:rPr dirty="0" sz="2200" spc="80" b="1">
                <a:latin typeface="Tahoma"/>
                <a:cs typeface="Tahoma"/>
              </a:rPr>
              <a:t>Poland</a:t>
            </a:r>
            <a:r>
              <a:rPr dirty="0" sz="2200" spc="-25" b="1">
                <a:latin typeface="Tahoma"/>
                <a:cs typeface="Tahoma"/>
              </a:rPr>
              <a:t> </a:t>
            </a:r>
            <a:r>
              <a:rPr dirty="0" sz="2200" spc="30" b="1">
                <a:latin typeface="Tahoma"/>
                <a:cs typeface="Tahoma"/>
              </a:rPr>
              <a:t>to</a:t>
            </a:r>
            <a:r>
              <a:rPr dirty="0" sz="2200" spc="-25" b="1">
                <a:latin typeface="Tahoma"/>
                <a:cs typeface="Tahoma"/>
              </a:rPr>
              <a:t> </a:t>
            </a:r>
            <a:r>
              <a:rPr dirty="0" sz="2200" spc="40" b="1">
                <a:latin typeface="Tahoma"/>
                <a:cs typeface="Tahoma"/>
              </a:rPr>
              <a:t>establish</a:t>
            </a:r>
            <a:r>
              <a:rPr dirty="0" sz="2200" spc="-25" b="1">
                <a:latin typeface="Tahoma"/>
                <a:cs typeface="Tahoma"/>
              </a:rPr>
              <a:t> </a:t>
            </a:r>
            <a:r>
              <a:rPr dirty="0" sz="2200" spc="30" b="1">
                <a:latin typeface="Tahoma"/>
                <a:cs typeface="Tahoma"/>
              </a:rPr>
              <a:t>a</a:t>
            </a:r>
            <a:r>
              <a:rPr dirty="0" sz="2200" spc="-25" b="1">
                <a:latin typeface="Tahoma"/>
                <a:cs typeface="Tahoma"/>
              </a:rPr>
              <a:t> </a:t>
            </a:r>
            <a:r>
              <a:rPr dirty="0" sz="2200" spc="65" b="1">
                <a:latin typeface="Tahoma"/>
                <a:cs typeface="Tahoma"/>
              </a:rPr>
              <a:t>scientiﬁc</a:t>
            </a:r>
            <a:r>
              <a:rPr dirty="0" sz="2200" spc="-25" b="1">
                <a:latin typeface="Tahoma"/>
                <a:cs typeface="Tahoma"/>
              </a:rPr>
              <a:t> </a:t>
            </a:r>
            <a:r>
              <a:rPr dirty="0" sz="2200" spc="70" b="1">
                <a:latin typeface="Tahoma"/>
                <a:cs typeface="Tahoma"/>
              </a:rPr>
              <a:t>council </a:t>
            </a:r>
            <a:r>
              <a:rPr dirty="0" sz="2200" spc="-630" b="1">
                <a:latin typeface="Tahoma"/>
                <a:cs typeface="Tahoma"/>
              </a:rPr>
              <a:t> </a:t>
            </a:r>
            <a:r>
              <a:rPr dirty="0" sz="2200" spc="-5" b="1">
                <a:latin typeface="Tahoma"/>
                <a:cs typeface="Tahoma"/>
              </a:rPr>
              <a:t>(similar</a:t>
            </a:r>
            <a:r>
              <a:rPr dirty="0" sz="2200" spc="-35" b="1">
                <a:latin typeface="Tahoma"/>
                <a:cs typeface="Tahoma"/>
              </a:rPr>
              <a:t> </a:t>
            </a:r>
            <a:r>
              <a:rPr dirty="0" sz="2200" spc="30" b="1">
                <a:latin typeface="Tahoma"/>
                <a:cs typeface="Tahoma"/>
              </a:rPr>
              <a:t>to</a:t>
            </a:r>
            <a:r>
              <a:rPr dirty="0" sz="2200" spc="-40" b="1">
                <a:latin typeface="Tahoma"/>
                <a:cs typeface="Tahoma"/>
              </a:rPr>
              <a:t> </a:t>
            </a:r>
            <a:r>
              <a:rPr dirty="0" sz="2200" spc="30" b="1">
                <a:latin typeface="Tahoma"/>
                <a:cs typeface="Tahoma"/>
              </a:rPr>
              <a:t>a</a:t>
            </a:r>
            <a:r>
              <a:rPr dirty="0" sz="2200" spc="-35" b="1">
                <a:latin typeface="Tahoma"/>
                <a:cs typeface="Tahoma"/>
              </a:rPr>
              <a:t> </a:t>
            </a:r>
            <a:r>
              <a:rPr dirty="0" sz="2200" spc="40" b="1">
                <a:latin typeface="Tahoma"/>
                <a:cs typeface="Tahoma"/>
              </a:rPr>
              <a:t>supervisory</a:t>
            </a:r>
            <a:r>
              <a:rPr dirty="0" sz="2200" spc="-35" b="1">
                <a:latin typeface="Tahoma"/>
                <a:cs typeface="Tahoma"/>
              </a:rPr>
              <a:t> </a:t>
            </a:r>
            <a:r>
              <a:rPr dirty="0" sz="2200" spc="-10" b="1">
                <a:latin typeface="Tahoma"/>
                <a:cs typeface="Tahoma"/>
              </a:rPr>
              <a:t>board).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2200">
                <a:latin typeface="Verdana"/>
                <a:cs typeface="Verdana"/>
              </a:rPr>
              <a:t>Area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20">
                <a:latin typeface="Verdana"/>
                <a:cs typeface="Verdana"/>
              </a:rPr>
              <a:t>of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-10">
                <a:latin typeface="Verdana"/>
                <a:cs typeface="Verdana"/>
              </a:rPr>
              <a:t>activity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-150">
                <a:latin typeface="Verdana"/>
                <a:cs typeface="Verdana"/>
              </a:rPr>
              <a:t>-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-10">
                <a:latin typeface="Verdana"/>
                <a:cs typeface="Verdana"/>
              </a:rPr>
              <a:t>a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5">
                <a:latin typeface="Verdana"/>
                <a:cs typeface="Verdana"/>
              </a:rPr>
              <a:t>clear</a:t>
            </a:r>
            <a:r>
              <a:rPr dirty="0" sz="2200" spc="-185">
                <a:latin typeface="Verdana"/>
                <a:cs typeface="Verdana"/>
              </a:rPr>
              <a:t> </a:t>
            </a:r>
            <a:r>
              <a:rPr dirty="0" sz="2200" spc="80" b="1">
                <a:latin typeface="Tahoma"/>
                <a:cs typeface="Tahoma"/>
              </a:rPr>
              <a:t>Niche</a:t>
            </a:r>
            <a:r>
              <a:rPr dirty="0" sz="2200" spc="-30" b="1">
                <a:latin typeface="Tahoma"/>
                <a:cs typeface="Tahoma"/>
              </a:rPr>
              <a:t> </a:t>
            </a:r>
            <a:r>
              <a:rPr dirty="0" sz="2200" spc="45" b="1">
                <a:latin typeface="Tahoma"/>
                <a:cs typeface="Tahoma"/>
              </a:rPr>
              <a:t>in</a:t>
            </a:r>
            <a:r>
              <a:rPr dirty="0" sz="2200" spc="-30" b="1">
                <a:latin typeface="Tahoma"/>
                <a:cs typeface="Tahoma"/>
              </a:rPr>
              <a:t> </a:t>
            </a:r>
            <a:r>
              <a:rPr dirty="0" sz="2200" spc="75" b="1">
                <a:latin typeface="Tahoma"/>
                <a:cs typeface="Tahoma"/>
              </a:rPr>
              <a:t>the</a:t>
            </a:r>
            <a:r>
              <a:rPr dirty="0" sz="2200" spc="-30" b="1">
                <a:latin typeface="Tahoma"/>
                <a:cs typeface="Tahoma"/>
              </a:rPr>
              <a:t> </a:t>
            </a:r>
            <a:r>
              <a:rPr dirty="0" sz="2200" spc="50" b="1">
                <a:latin typeface="Tahoma"/>
                <a:cs typeface="Tahoma"/>
              </a:rPr>
              <a:t>Polish</a:t>
            </a:r>
            <a:r>
              <a:rPr dirty="0" sz="2200" spc="-30" b="1">
                <a:latin typeface="Tahoma"/>
                <a:cs typeface="Tahoma"/>
              </a:rPr>
              <a:t> </a:t>
            </a:r>
            <a:r>
              <a:rPr dirty="0" sz="2200" spc="-20" b="1">
                <a:latin typeface="Tahoma"/>
                <a:cs typeface="Tahoma"/>
              </a:rPr>
              <a:t>market</a:t>
            </a:r>
            <a:r>
              <a:rPr dirty="0" sz="2200" spc="-20">
                <a:latin typeface="Verdana"/>
                <a:cs typeface="Verdana"/>
              </a:rPr>
              <a:t>:</a:t>
            </a:r>
            <a:r>
              <a:rPr dirty="0" sz="2200" spc="-185">
                <a:latin typeface="Verdana"/>
                <a:cs typeface="Verdana"/>
              </a:rPr>
              <a:t> </a:t>
            </a:r>
            <a:r>
              <a:rPr dirty="0" sz="2200" spc="55">
                <a:latin typeface="Verdana"/>
                <a:cs typeface="Verdana"/>
              </a:rPr>
              <a:t>oncological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25">
                <a:latin typeface="Verdana"/>
                <a:cs typeface="Verdana"/>
              </a:rPr>
              <a:t>prevention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80">
                <a:latin typeface="Verdana"/>
                <a:cs typeface="Verdana"/>
              </a:rPr>
              <a:t>and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55">
                <a:latin typeface="Verdana"/>
                <a:cs typeface="Verdana"/>
              </a:rPr>
              <a:t>support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-10">
                <a:latin typeface="Verdana"/>
                <a:cs typeface="Verdana"/>
              </a:rPr>
              <a:t>for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60">
                <a:latin typeface="Verdana"/>
                <a:cs typeface="Verdana"/>
              </a:rPr>
              <a:t>the</a:t>
            </a:r>
            <a:r>
              <a:rPr dirty="0" sz="2200" spc="-185">
                <a:latin typeface="Verdana"/>
                <a:cs typeface="Verdana"/>
              </a:rPr>
              <a:t> </a:t>
            </a:r>
            <a:r>
              <a:rPr dirty="0" sz="2200" spc="-35">
                <a:latin typeface="Verdana"/>
                <a:cs typeface="Verdana"/>
              </a:rPr>
              <a:t>body.</a:t>
            </a:r>
            <a:endParaRPr sz="2200">
              <a:latin typeface="Verdana"/>
              <a:cs typeface="Verdana"/>
            </a:endParaRPr>
          </a:p>
          <a:p>
            <a:pPr marL="12700" marR="5080">
              <a:lnSpc>
                <a:spcPct val="156200"/>
              </a:lnSpc>
              <a:spcBef>
                <a:spcPts val="1650"/>
              </a:spcBef>
            </a:pPr>
            <a:r>
              <a:rPr dirty="0" sz="2200" spc="100">
                <a:latin typeface="Verdana"/>
                <a:cs typeface="Verdana"/>
              </a:rPr>
              <a:t>We </a:t>
            </a:r>
            <a:r>
              <a:rPr dirty="0" sz="2200" spc="-5">
                <a:latin typeface="Verdana"/>
                <a:cs typeface="Verdana"/>
              </a:rPr>
              <a:t>have </a:t>
            </a:r>
            <a:r>
              <a:rPr dirty="0" sz="2200" spc="-10">
                <a:latin typeface="Verdana"/>
                <a:cs typeface="Verdana"/>
              </a:rPr>
              <a:t>a </a:t>
            </a:r>
            <a:r>
              <a:rPr dirty="0" sz="2200" spc="35" b="1">
                <a:latin typeface="Tahoma"/>
                <a:cs typeface="Tahoma"/>
              </a:rPr>
              <a:t>proprietary </a:t>
            </a:r>
            <a:r>
              <a:rPr dirty="0" sz="2200" spc="85" b="1">
                <a:latin typeface="Tahoma"/>
                <a:cs typeface="Tahoma"/>
              </a:rPr>
              <a:t>product </a:t>
            </a:r>
            <a:r>
              <a:rPr dirty="0" sz="2200" spc="60" b="1">
                <a:latin typeface="Tahoma"/>
                <a:cs typeface="Tahoma"/>
              </a:rPr>
              <a:t>consisting </a:t>
            </a:r>
            <a:r>
              <a:rPr dirty="0" sz="2200" spc="25" b="1">
                <a:latin typeface="Tahoma"/>
                <a:cs typeface="Tahoma"/>
              </a:rPr>
              <a:t>of </a:t>
            </a:r>
            <a:r>
              <a:rPr dirty="0" sz="2200" spc="-105" b="1">
                <a:latin typeface="Tahoma"/>
                <a:cs typeface="Tahoma"/>
              </a:rPr>
              <a:t>5 </a:t>
            </a:r>
            <a:r>
              <a:rPr dirty="0" sz="2200" spc="40" b="1">
                <a:latin typeface="Tahoma"/>
                <a:cs typeface="Tahoma"/>
              </a:rPr>
              <a:t>active </a:t>
            </a:r>
            <a:r>
              <a:rPr dirty="0" sz="2200" spc="45" b="1">
                <a:latin typeface="Tahoma"/>
                <a:cs typeface="Tahoma"/>
              </a:rPr>
              <a:t>substances, </a:t>
            </a:r>
            <a:r>
              <a:rPr dirty="0" sz="2200" spc="80" b="1">
                <a:latin typeface="Tahoma"/>
                <a:cs typeface="Tahoma"/>
              </a:rPr>
              <a:t>which </a:t>
            </a:r>
            <a:r>
              <a:rPr dirty="0" sz="2200" spc="20" b="1">
                <a:latin typeface="Tahoma"/>
                <a:cs typeface="Tahoma"/>
              </a:rPr>
              <a:t>are </a:t>
            </a:r>
            <a:r>
              <a:rPr dirty="0" sz="2200" spc="90" b="1">
                <a:latin typeface="Tahoma"/>
                <a:cs typeface="Tahoma"/>
              </a:rPr>
              <a:t>designed </a:t>
            </a:r>
            <a:r>
              <a:rPr dirty="0" sz="2200" spc="30" b="1">
                <a:latin typeface="Tahoma"/>
                <a:cs typeface="Tahoma"/>
              </a:rPr>
              <a:t>to </a:t>
            </a:r>
            <a:r>
              <a:rPr dirty="0" sz="2200" spc="20" b="1">
                <a:latin typeface="Tahoma"/>
                <a:cs typeface="Tahoma"/>
              </a:rPr>
              <a:t>detoxify </a:t>
            </a:r>
            <a:r>
              <a:rPr dirty="0" sz="2200" spc="75" b="1">
                <a:latin typeface="Tahoma"/>
                <a:cs typeface="Tahoma"/>
              </a:rPr>
              <a:t>the </a:t>
            </a:r>
            <a:r>
              <a:rPr dirty="0" sz="2200" spc="95" b="1">
                <a:latin typeface="Tahoma"/>
                <a:cs typeface="Tahoma"/>
              </a:rPr>
              <a:t>body </a:t>
            </a:r>
            <a:r>
              <a:rPr dirty="0" sz="2200" spc="100" b="1">
                <a:latin typeface="Tahoma"/>
                <a:cs typeface="Tahoma"/>
              </a:rPr>
              <a:t> and </a:t>
            </a:r>
            <a:r>
              <a:rPr dirty="0" sz="2200" spc="50" b="1">
                <a:latin typeface="Tahoma"/>
                <a:cs typeface="Tahoma"/>
              </a:rPr>
              <a:t>provide </a:t>
            </a:r>
            <a:r>
              <a:rPr dirty="0" sz="2200" spc="75" b="1">
                <a:latin typeface="Tahoma"/>
                <a:cs typeface="Tahoma"/>
              </a:rPr>
              <a:t>support </a:t>
            </a:r>
            <a:r>
              <a:rPr dirty="0" sz="2200" spc="5" b="1">
                <a:latin typeface="Tahoma"/>
                <a:cs typeface="Tahoma"/>
              </a:rPr>
              <a:t>for </a:t>
            </a:r>
            <a:r>
              <a:rPr dirty="0" sz="2200" spc="75" b="1">
                <a:latin typeface="Tahoma"/>
                <a:cs typeface="Tahoma"/>
              </a:rPr>
              <a:t>the </a:t>
            </a:r>
            <a:r>
              <a:rPr dirty="0" sz="2200" spc="55" b="1">
                <a:latin typeface="Tahoma"/>
                <a:cs typeface="Tahoma"/>
              </a:rPr>
              <a:t>nervous </a:t>
            </a:r>
            <a:r>
              <a:rPr dirty="0" sz="2200" spc="20" b="1">
                <a:latin typeface="Tahoma"/>
                <a:cs typeface="Tahoma"/>
              </a:rPr>
              <a:t>system, </a:t>
            </a:r>
            <a:r>
              <a:rPr dirty="0" sz="2200" spc="10" b="1">
                <a:latin typeface="Tahoma"/>
                <a:cs typeface="Tahoma"/>
              </a:rPr>
              <a:t>brain, </a:t>
            </a:r>
            <a:r>
              <a:rPr dirty="0" sz="2200" spc="20" b="1">
                <a:latin typeface="Tahoma"/>
                <a:cs typeface="Tahoma"/>
              </a:rPr>
              <a:t>heart, </a:t>
            </a:r>
            <a:r>
              <a:rPr dirty="0" sz="2200" spc="-30" b="1">
                <a:latin typeface="Tahoma"/>
                <a:cs typeface="Tahoma"/>
              </a:rPr>
              <a:t>liver, </a:t>
            </a:r>
            <a:r>
              <a:rPr dirty="0" sz="2200" spc="100" b="1">
                <a:latin typeface="Tahoma"/>
                <a:cs typeface="Tahoma"/>
              </a:rPr>
              <a:t>and </a:t>
            </a:r>
            <a:r>
              <a:rPr dirty="0" sz="2200" spc="80" b="1">
                <a:latin typeface="Tahoma"/>
                <a:cs typeface="Tahoma"/>
              </a:rPr>
              <a:t>blood </a:t>
            </a:r>
            <a:r>
              <a:rPr dirty="0" sz="2200" spc="55" b="1">
                <a:latin typeface="Tahoma"/>
                <a:cs typeface="Tahoma"/>
              </a:rPr>
              <a:t>sugar </a:t>
            </a:r>
            <a:r>
              <a:rPr dirty="0" sz="2200" spc="30" b="1">
                <a:latin typeface="Tahoma"/>
                <a:cs typeface="Tahoma"/>
              </a:rPr>
              <a:t>regulation. </a:t>
            </a:r>
            <a:r>
              <a:rPr dirty="0" sz="2200" spc="90">
                <a:latin typeface="Verdana"/>
                <a:cs typeface="Verdana"/>
              </a:rPr>
              <a:t>Due </a:t>
            </a:r>
            <a:r>
              <a:rPr dirty="0" sz="2200" spc="25">
                <a:latin typeface="Verdana"/>
                <a:cs typeface="Verdana"/>
              </a:rPr>
              <a:t>to </a:t>
            </a:r>
            <a:r>
              <a:rPr dirty="0" sz="2200" spc="-10">
                <a:latin typeface="Verdana"/>
                <a:cs typeface="Verdana"/>
              </a:rPr>
              <a:t>its </a:t>
            </a:r>
            <a:r>
              <a:rPr dirty="0" sz="2200" spc="-5">
                <a:latin typeface="Verdana"/>
                <a:cs typeface="Verdana"/>
              </a:rPr>
              <a:t> properties,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60">
                <a:latin typeface="Verdana"/>
                <a:cs typeface="Verdana"/>
              </a:rPr>
              <a:t>the</a:t>
            </a:r>
            <a:r>
              <a:rPr dirty="0" sz="2200" spc="-185">
                <a:latin typeface="Verdana"/>
                <a:cs typeface="Verdana"/>
              </a:rPr>
              <a:t> </a:t>
            </a:r>
            <a:r>
              <a:rPr dirty="0" sz="2200" spc="70">
                <a:latin typeface="Verdana"/>
                <a:cs typeface="Verdana"/>
              </a:rPr>
              <a:t>product</a:t>
            </a:r>
            <a:r>
              <a:rPr dirty="0" sz="2200" spc="-185">
                <a:latin typeface="Verdana"/>
                <a:cs typeface="Verdana"/>
              </a:rPr>
              <a:t> </a:t>
            </a:r>
            <a:r>
              <a:rPr dirty="0" sz="2200" spc="-35">
                <a:latin typeface="Verdana"/>
                <a:cs typeface="Verdana"/>
              </a:rPr>
              <a:t>is</a:t>
            </a:r>
            <a:r>
              <a:rPr dirty="0" sz="2200" spc="-185">
                <a:latin typeface="Verdana"/>
                <a:cs typeface="Verdana"/>
              </a:rPr>
              <a:t> </a:t>
            </a:r>
            <a:r>
              <a:rPr dirty="0" sz="2200" spc="60">
                <a:latin typeface="Verdana"/>
                <a:cs typeface="Verdana"/>
              </a:rPr>
              <a:t>dedicated</a:t>
            </a:r>
            <a:r>
              <a:rPr dirty="0" sz="2200" spc="-185">
                <a:latin typeface="Verdana"/>
                <a:cs typeface="Verdana"/>
              </a:rPr>
              <a:t> </a:t>
            </a:r>
            <a:r>
              <a:rPr dirty="0" sz="2200" spc="25">
                <a:latin typeface="Verdana"/>
                <a:cs typeface="Verdana"/>
              </a:rPr>
              <a:t>to</a:t>
            </a:r>
            <a:r>
              <a:rPr dirty="0" sz="2200" spc="-185">
                <a:latin typeface="Verdana"/>
                <a:cs typeface="Verdana"/>
              </a:rPr>
              <a:t> </a:t>
            </a:r>
            <a:r>
              <a:rPr dirty="0" sz="2200" spc="55">
                <a:latin typeface="Verdana"/>
                <a:cs typeface="Verdana"/>
              </a:rPr>
              <a:t>oncological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-5">
                <a:latin typeface="Verdana"/>
                <a:cs typeface="Verdana"/>
              </a:rPr>
              <a:t>prevention.</a:t>
            </a:r>
            <a:r>
              <a:rPr dirty="0" sz="2200" spc="-185">
                <a:latin typeface="Verdana"/>
                <a:cs typeface="Verdana"/>
              </a:rPr>
              <a:t> </a:t>
            </a:r>
            <a:r>
              <a:rPr dirty="0" sz="2200" spc="20">
                <a:latin typeface="Verdana"/>
                <a:cs typeface="Verdana"/>
              </a:rPr>
              <a:t>The</a:t>
            </a:r>
            <a:r>
              <a:rPr dirty="0" sz="2200" spc="-185">
                <a:latin typeface="Verdana"/>
                <a:cs typeface="Verdana"/>
              </a:rPr>
              <a:t> </a:t>
            </a:r>
            <a:r>
              <a:rPr dirty="0" sz="2200" spc="5">
                <a:latin typeface="Verdana"/>
                <a:cs typeface="Verdana"/>
              </a:rPr>
              <a:t>active</a:t>
            </a:r>
            <a:r>
              <a:rPr dirty="0" sz="2200" spc="-185">
                <a:latin typeface="Verdana"/>
                <a:cs typeface="Verdana"/>
              </a:rPr>
              <a:t> </a:t>
            </a:r>
            <a:r>
              <a:rPr dirty="0" sz="2200" spc="30">
                <a:latin typeface="Verdana"/>
                <a:cs typeface="Verdana"/>
              </a:rPr>
              <a:t>substances</a:t>
            </a:r>
            <a:r>
              <a:rPr dirty="0" sz="2200" spc="-185">
                <a:latin typeface="Verdana"/>
                <a:cs typeface="Verdana"/>
              </a:rPr>
              <a:t> </a:t>
            </a:r>
            <a:r>
              <a:rPr dirty="0" sz="2200" spc="55">
                <a:latin typeface="Verdana"/>
                <a:cs typeface="Verdana"/>
              </a:rPr>
              <a:t>used</a:t>
            </a:r>
            <a:r>
              <a:rPr dirty="0" sz="2200" spc="-185">
                <a:latin typeface="Verdana"/>
                <a:cs typeface="Verdana"/>
              </a:rPr>
              <a:t> </a:t>
            </a:r>
            <a:r>
              <a:rPr dirty="0" sz="2200" spc="55">
                <a:latin typeface="Verdana"/>
                <a:cs typeface="Verdana"/>
              </a:rPr>
              <a:t>in</a:t>
            </a:r>
            <a:r>
              <a:rPr dirty="0" sz="2200" spc="-185">
                <a:latin typeface="Verdana"/>
                <a:cs typeface="Verdana"/>
              </a:rPr>
              <a:t> </a:t>
            </a:r>
            <a:r>
              <a:rPr dirty="0" sz="2200" spc="60">
                <a:latin typeface="Verdana"/>
                <a:cs typeface="Verdana"/>
              </a:rPr>
              <a:t>the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70">
                <a:latin typeface="Verdana"/>
                <a:cs typeface="Verdana"/>
              </a:rPr>
              <a:t>product</a:t>
            </a:r>
            <a:r>
              <a:rPr dirty="0" sz="2200" spc="-185">
                <a:latin typeface="Verdana"/>
                <a:cs typeface="Verdana"/>
              </a:rPr>
              <a:t> </a:t>
            </a:r>
            <a:r>
              <a:rPr dirty="0" sz="2200" spc="-5">
                <a:latin typeface="Verdana"/>
                <a:cs typeface="Verdana"/>
              </a:rPr>
              <a:t>have </a:t>
            </a:r>
            <a:r>
              <a:rPr dirty="0" sz="2200" spc="-755">
                <a:latin typeface="Verdana"/>
                <a:cs typeface="Verdana"/>
              </a:rPr>
              <a:t> </a:t>
            </a:r>
            <a:r>
              <a:rPr dirty="0" sz="2200" spc="75">
                <a:latin typeface="Verdana"/>
                <a:cs typeface="Verdana"/>
              </a:rPr>
              <a:t>undergone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60">
                <a:latin typeface="Verdana"/>
                <a:cs typeface="Verdana"/>
              </a:rPr>
              <a:t>numerous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35">
                <a:latin typeface="Verdana"/>
                <a:cs typeface="Verdana"/>
              </a:rPr>
              <a:t>clinical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25">
                <a:latin typeface="Verdana"/>
                <a:cs typeface="Verdana"/>
              </a:rPr>
              <a:t>studies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90">
                <a:latin typeface="Verdana"/>
                <a:cs typeface="Verdana"/>
              </a:rPr>
              <a:t>conﬁrming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25">
                <a:latin typeface="Verdana"/>
                <a:cs typeface="Verdana"/>
              </a:rPr>
              <a:t>their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5">
                <a:latin typeface="Verdana"/>
                <a:cs typeface="Verdana"/>
              </a:rPr>
              <a:t>effectiveness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55">
                <a:latin typeface="Verdana"/>
                <a:cs typeface="Verdana"/>
              </a:rPr>
              <a:t>in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70">
                <a:latin typeface="Verdana"/>
                <a:cs typeface="Verdana"/>
              </a:rPr>
              <a:t>reducing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60">
                <a:latin typeface="Verdana"/>
                <a:cs typeface="Verdana"/>
              </a:rPr>
              <a:t>the</a:t>
            </a:r>
            <a:r>
              <a:rPr dirty="0" sz="2200" spc="-185">
                <a:latin typeface="Verdana"/>
                <a:cs typeface="Verdana"/>
              </a:rPr>
              <a:t> </a:t>
            </a:r>
            <a:r>
              <a:rPr dirty="0" sz="2200" spc="-25">
                <a:latin typeface="Verdana"/>
                <a:cs typeface="Verdana"/>
              </a:rPr>
              <a:t>risk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20">
                <a:latin typeface="Verdana"/>
                <a:cs typeface="Verdana"/>
              </a:rPr>
              <a:t>of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50">
                <a:latin typeface="Verdana"/>
                <a:cs typeface="Verdana"/>
              </a:rPr>
              <a:t>developing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-10">
                <a:latin typeface="Verdana"/>
                <a:cs typeface="Verdana"/>
              </a:rPr>
              <a:t>cancer.</a:t>
            </a:r>
            <a:endParaRPr sz="2200">
              <a:latin typeface="Verdana"/>
              <a:cs typeface="Verdana"/>
            </a:endParaRPr>
          </a:p>
          <a:p>
            <a:pPr marL="12700" marR="452755">
              <a:lnSpc>
                <a:spcPct val="156200"/>
              </a:lnSpc>
              <a:spcBef>
                <a:spcPts val="1650"/>
              </a:spcBef>
            </a:pPr>
            <a:r>
              <a:rPr dirty="0" sz="2200" spc="-35">
                <a:latin typeface="Verdana"/>
                <a:cs typeface="Verdana"/>
              </a:rPr>
              <a:t>Sales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-20">
                <a:latin typeface="Verdana"/>
                <a:cs typeface="Verdana"/>
              </a:rPr>
              <a:t>are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-20">
                <a:latin typeface="Verdana"/>
                <a:cs typeface="Verdana"/>
              </a:rPr>
              <a:t>just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65">
                <a:latin typeface="Verdana"/>
                <a:cs typeface="Verdana"/>
              </a:rPr>
              <a:t>one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40">
                <a:latin typeface="Verdana"/>
                <a:cs typeface="Verdana"/>
              </a:rPr>
              <a:t>aspect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20">
                <a:latin typeface="Verdana"/>
                <a:cs typeface="Verdana"/>
              </a:rPr>
              <a:t>of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40">
                <a:latin typeface="Verdana"/>
                <a:cs typeface="Verdana"/>
              </a:rPr>
              <a:t>our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30">
                <a:latin typeface="Verdana"/>
                <a:cs typeface="Verdana"/>
              </a:rPr>
              <a:t>operations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-150">
                <a:latin typeface="Verdana"/>
                <a:cs typeface="Verdana"/>
              </a:rPr>
              <a:t>-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75">
                <a:latin typeface="Verdana"/>
                <a:cs typeface="Verdana"/>
              </a:rPr>
              <a:t>we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45">
                <a:latin typeface="Verdana"/>
                <a:cs typeface="Verdana"/>
              </a:rPr>
              <a:t>place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-10">
                <a:latin typeface="Verdana"/>
                <a:cs typeface="Verdana"/>
              </a:rPr>
              <a:t>a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60" b="1">
                <a:latin typeface="Tahoma"/>
                <a:cs typeface="Tahoma"/>
              </a:rPr>
              <a:t>strong</a:t>
            </a:r>
            <a:r>
              <a:rPr dirty="0" sz="2200" spc="-25" b="1">
                <a:latin typeface="Tahoma"/>
                <a:cs typeface="Tahoma"/>
              </a:rPr>
              <a:t> </a:t>
            </a:r>
            <a:r>
              <a:rPr dirty="0" sz="2200" spc="75" b="1">
                <a:latin typeface="Tahoma"/>
                <a:cs typeface="Tahoma"/>
              </a:rPr>
              <a:t>emphasis</a:t>
            </a:r>
            <a:r>
              <a:rPr dirty="0" sz="2200" spc="-30" b="1">
                <a:latin typeface="Tahoma"/>
                <a:cs typeface="Tahoma"/>
              </a:rPr>
              <a:t> </a:t>
            </a:r>
            <a:r>
              <a:rPr dirty="0" sz="2200" spc="95" b="1">
                <a:latin typeface="Tahoma"/>
                <a:cs typeface="Tahoma"/>
              </a:rPr>
              <a:t>on</a:t>
            </a:r>
            <a:r>
              <a:rPr dirty="0" sz="2200" spc="-30" b="1">
                <a:latin typeface="Tahoma"/>
                <a:cs typeface="Tahoma"/>
              </a:rPr>
              <a:t> </a:t>
            </a:r>
            <a:r>
              <a:rPr dirty="0" sz="2200" spc="20" b="1">
                <a:latin typeface="Tahoma"/>
                <a:cs typeface="Tahoma"/>
              </a:rPr>
              <a:t>EDUCATION</a:t>
            </a:r>
            <a:r>
              <a:rPr dirty="0" sz="2200" spc="20">
                <a:latin typeface="Verdana"/>
                <a:cs typeface="Verdana"/>
              </a:rPr>
              <a:t>.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-25">
                <a:latin typeface="Verdana"/>
                <a:cs typeface="Verdana"/>
              </a:rPr>
              <a:t>That's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50">
                <a:latin typeface="Verdana"/>
                <a:cs typeface="Verdana"/>
              </a:rPr>
              <a:t>why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85">
                <a:latin typeface="Verdana"/>
                <a:cs typeface="Verdana"/>
              </a:rPr>
              <a:t>on</a:t>
            </a:r>
            <a:r>
              <a:rPr dirty="0" sz="2200" spc="-190">
                <a:latin typeface="Verdana"/>
                <a:cs typeface="Verdana"/>
              </a:rPr>
              <a:t> </a:t>
            </a:r>
            <a:r>
              <a:rPr dirty="0" sz="2200" spc="40">
                <a:latin typeface="Verdana"/>
                <a:cs typeface="Verdana"/>
              </a:rPr>
              <a:t>our </a:t>
            </a:r>
            <a:r>
              <a:rPr dirty="0" sz="2200" spc="-760">
                <a:latin typeface="Verdana"/>
                <a:cs typeface="Verdana"/>
              </a:rPr>
              <a:t> </a:t>
            </a:r>
            <a:r>
              <a:rPr dirty="0" sz="2200" spc="35">
                <a:latin typeface="Verdana"/>
                <a:cs typeface="Verdana"/>
              </a:rPr>
              <a:t>website </a:t>
            </a:r>
            <a:r>
              <a:rPr dirty="0" sz="2200" spc="80">
                <a:latin typeface="Verdana"/>
                <a:cs typeface="Verdana"/>
              </a:rPr>
              <a:t>and </a:t>
            </a:r>
            <a:r>
              <a:rPr dirty="0" sz="2200" spc="15">
                <a:latin typeface="Verdana"/>
                <a:cs typeface="Verdana"/>
              </a:rPr>
              <a:t>social </a:t>
            </a:r>
            <a:r>
              <a:rPr dirty="0" sz="2200" spc="75">
                <a:latin typeface="Verdana"/>
                <a:cs typeface="Verdana"/>
              </a:rPr>
              <a:t>media </a:t>
            </a:r>
            <a:r>
              <a:rPr dirty="0" sz="2200" spc="-5">
                <a:latin typeface="Verdana"/>
                <a:cs typeface="Verdana"/>
              </a:rPr>
              <a:t>platforms, </a:t>
            </a:r>
            <a:r>
              <a:rPr dirty="0" sz="2200" spc="35">
                <a:latin typeface="Verdana"/>
                <a:cs typeface="Verdana"/>
              </a:rPr>
              <a:t>customers will </a:t>
            </a:r>
            <a:r>
              <a:rPr dirty="0" sz="2200" spc="135">
                <a:latin typeface="Verdana"/>
                <a:cs typeface="Verdana"/>
              </a:rPr>
              <a:t>ﬁnd </a:t>
            </a:r>
            <a:r>
              <a:rPr dirty="0" sz="2200" spc="10" b="1">
                <a:latin typeface="Tahoma"/>
                <a:cs typeface="Tahoma"/>
              </a:rPr>
              <a:t>articles, </a:t>
            </a:r>
            <a:r>
              <a:rPr dirty="0" sz="2200" spc="65" b="1">
                <a:latin typeface="Tahoma"/>
                <a:cs typeface="Tahoma"/>
              </a:rPr>
              <a:t>educational </a:t>
            </a:r>
            <a:r>
              <a:rPr dirty="0" sz="2200" spc="20" b="1">
                <a:latin typeface="Tahoma"/>
                <a:cs typeface="Tahoma"/>
              </a:rPr>
              <a:t>videos, </a:t>
            </a:r>
            <a:r>
              <a:rPr dirty="0" sz="2200" spc="40" b="1">
                <a:latin typeface="Tahoma"/>
                <a:cs typeface="Tahoma"/>
              </a:rPr>
              <a:t>graphics, </a:t>
            </a:r>
            <a:r>
              <a:rPr dirty="0" sz="2200" spc="100" b="1">
                <a:latin typeface="Tahoma"/>
                <a:cs typeface="Tahoma"/>
              </a:rPr>
              <a:t>and </a:t>
            </a:r>
            <a:r>
              <a:rPr dirty="0" sz="2200" b="1">
                <a:latin typeface="Tahoma"/>
                <a:cs typeface="Tahoma"/>
              </a:rPr>
              <a:t>live </a:t>
            </a:r>
            <a:r>
              <a:rPr dirty="0" sz="2200" spc="5" b="1">
                <a:latin typeface="Tahoma"/>
                <a:cs typeface="Tahoma"/>
              </a:rPr>
              <a:t> </a:t>
            </a:r>
            <a:r>
              <a:rPr dirty="0" sz="2200" spc="35" b="1">
                <a:latin typeface="Tahoma"/>
                <a:cs typeface="Tahoma"/>
              </a:rPr>
              <a:t>sessions </a:t>
            </a:r>
            <a:r>
              <a:rPr dirty="0" sz="2200" spc="50" b="1">
                <a:latin typeface="Tahoma"/>
                <a:cs typeface="Tahoma"/>
              </a:rPr>
              <a:t>with </a:t>
            </a:r>
            <a:r>
              <a:rPr dirty="0" sz="2200" spc="55" b="1">
                <a:latin typeface="Tahoma"/>
                <a:cs typeface="Tahoma"/>
              </a:rPr>
              <a:t>doctors </a:t>
            </a:r>
            <a:r>
              <a:rPr dirty="0" sz="2200" spc="105" b="1">
                <a:latin typeface="Tahoma"/>
                <a:cs typeface="Tahoma"/>
              </a:rPr>
              <a:t>from </a:t>
            </a:r>
            <a:r>
              <a:rPr dirty="0" sz="2200" spc="20" b="1">
                <a:latin typeface="Tahoma"/>
                <a:cs typeface="Tahoma"/>
              </a:rPr>
              <a:t>various </a:t>
            </a:r>
            <a:r>
              <a:rPr dirty="0" sz="2200" spc="30" b="1">
                <a:latin typeface="Tahoma"/>
                <a:cs typeface="Tahoma"/>
              </a:rPr>
              <a:t>specialties. </a:t>
            </a:r>
            <a:r>
              <a:rPr dirty="0" sz="2200" spc="100">
                <a:latin typeface="Verdana"/>
                <a:cs typeface="Verdana"/>
              </a:rPr>
              <a:t>We </a:t>
            </a:r>
            <a:r>
              <a:rPr dirty="0" sz="2200" spc="10">
                <a:latin typeface="Verdana"/>
                <a:cs typeface="Verdana"/>
              </a:rPr>
              <a:t>believe </a:t>
            </a:r>
            <a:r>
              <a:rPr dirty="0" sz="2200" spc="55">
                <a:latin typeface="Verdana"/>
                <a:cs typeface="Verdana"/>
              </a:rPr>
              <a:t>in </a:t>
            </a:r>
            <a:r>
              <a:rPr dirty="0" sz="2200" spc="40">
                <a:latin typeface="Verdana"/>
                <a:cs typeface="Verdana"/>
              </a:rPr>
              <a:t>providing </a:t>
            </a:r>
            <a:r>
              <a:rPr dirty="0" sz="2200" spc="10">
                <a:latin typeface="Verdana"/>
                <a:cs typeface="Verdana"/>
              </a:rPr>
              <a:t>valuable </a:t>
            </a:r>
            <a:r>
              <a:rPr dirty="0" sz="2200" spc="50">
                <a:latin typeface="Verdana"/>
                <a:cs typeface="Verdana"/>
              </a:rPr>
              <a:t>educational </a:t>
            </a:r>
            <a:r>
              <a:rPr dirty="0" sz="2200" spc="60">
                <a:latin typeface="Verdana"/>
                <a:cs typeface="Verdana"/>
              </a:rPr>
              <a:t>content </a:t>
            </a:r>
            <a:r>
              <a:rPr dirty="0" sz="2200" spc="25">
                <a:latin typeface="Verdana"/>
                <a:cs typeface="Verdana"/>
              </a:rPr>
              <a:t>to </a:t>
            </a:r>
            <a:r>
              <a:rPr dirty="0" sz="2200" spc="30">
                <a:latin typeface="Verdana"/>
                <a:cs typeface="Verdana"/>
              </a:rPr>
              <a:t> </a:t>
            </a:r>
            <a:r>
              <a:rPr dirty="0" sz="2200" spc="75">
                <a:latin typeface="Verdana"/>
                <a:cs typeface="Verdana"/>
              </a:rPr>
              <a:t>empower</a:t>
            </a:r>
            <a:r>
              <a:rPr dirty="0" sz="2200" spc="-195">
                <a:latin typeface="Verdana"/>
                <a:cs typeface="Verdana"/>
              </a:rPr>
              <a:t> </a:t>
            </a:r>
            <a:r>
              <a:rPr dirty="0" sz="2200" spc="40">
                <a:latin typeface="Verdana"/>
                <a:cs typeface="Verdana"/>
              </a:rPr>
              <a:t>our</a:t>
            </a:r>
            <a:r>
              <a:rPr dirty="0" sz="2200" spc="-195">
                <a:latin typeface="Verdana"/>
                <a:cs typeface="Verdana"/>
              </a:rPr>
              <a:t> </a:t>
            </a:r>
            <a:r>
              <a:rPr dirty="0" sz="2200" spc="35">
                <a:latin typeface="Verdana"/>
                <a:cs typeface="Verdana"/>
              </a:rPr>
              <a:t>customers</a:t>
            </a:r>
            <a:r>
              <a:rPr dirty="0" sz="2200" spc="-195">
                <a:latin typeface="Verdana"/>
                <a:cs typeface="Verdana"/>
              </a:rPr>
              <a:t> </a:t>
            </a:r>
            <a:r>
              <a:rPr dirty="0" sz="2200" spc="80">
                <a:latin typeface="Verdana"/>
                <a:cs typeface="Verdana"/>
              </a:rPr>
              <a:t>and</a:t>
            </a:r>
            <a:r>
              <a:rPr dirty="0" sz="2200" spc="-195">
                <a:latin typeface="Verdana"/>
                <a:cs typeface="Verdana"/>
              </a:rPr>
              <a:t> </a:t>
            </a:r>
            <a:r>
              <a:rPr dirty="0" sz="2200" spc="60">
                <a:latin typeface="Verdana"/>
                <a:cs typeface="Verdana"/>
              </a:rPr>
              <a:t>promote</a:t>
            </a:r>
            <a:r>
              <a:rPr dirty="0" sz="2200" spc="-195">
                <a:latin typeface="Verdana"/>
                <a:cs typeface="Verdana"/>
              </a:rPr>
              <a:t> </a:t>
            </a:r>
            <a:r>
              <a:rPr dirty="0" sz="2200" spc="5">
                <a:latin typeface="Verdana"/>
                <a:cs typeface="Verdana"/>
              </a:rPr>
              <a:t>awareness</a:t>
            </a:r>
            <a:r>
              <a:rPr dirty="0" sz="2200" spc="-195">
                <a:latin typeface="Verdana"/>
                <a:cs typeface="Verdana"/>
              </a:rPr>
              <a:t> </a:t>
            </a:r>
            <a:r>
              <a:rPr dirty="0" sz="2200" spc="65">
                <a:latin typeface="Verdana"/>
                <a:cs typeface="Verdana"/>
              </a:rPr>
              <a:t>about</a:t>
            </a:r>
            <a:r>
              <a:rPr dirty="0" sz="2200" spc="-195">
                <a:latin typeface="Verdana"/>
                <a:cs typeface="Verdana"/>
              </a:rPr>
              <a:t> </a:t>
            </a:r>
            <a:r>
              <a:rPr dirty="0" sz="2200" spc="40">
                <a:latin typeface="Verdana"/>
                <a:cs typeface="Verdana"/>
              </a:rPr>
              <a:t>health</a:t>
            </a:r>
            <a:r>
              <a:rPr dirty="0" sz="2200" spc="-195">
                <a:latin typeface="Verdana"/>
                <a:cs typeface="Verdana"/>
              </a:rPr>
              <a:t> </a:t>
            </a:r>
            <a:r>
              <a:rPr dirty="0" sz="2200" spc="80">
                <a:latin typeface="Verdana"/>
                <a:cs typeface="Verdana"/>
              </a:rPr>
              <a:t>and</a:t>
            </a:r>
            <a:r>
              <a:rPr dirty="0" sz="2200" spc="-195">
                <a:latin typeface="Verdana"/>
                <a:cs typeface="Verdana"/>
              </a:rPr>
              <a:t> </a:t>
            </a:r>
            <a:r>
              <a:rPr dirty="0" sz="2200" spc="-5">
                <a:latin typeface="Verdana"/>
                <a:cs typeface="Verdana"/>
              </a:rPr>
              <a:t>prevention.</a:t>
            </a:r>
            <a:endParaRPr sz="22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1047" y="4198825"/>
            <a:ext cx="157063" cy="1570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1047" y="5439624"/>
            <a:ext cx="157063" cy="1570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1047" y="6177822"/>
            <a:ext cx="157063" cy="15706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1047" y="8460475"/>
            <a:ext cx="157063" cy="1570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08372" y="2015257"/>
            <a:ext cx="6570345" cy="27895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10160">
              <a:lnSpc>
                <a:spcPct val="133300"/>
              </a:lnSpc>
              <a:spcBef>
                <a:spcPts val="95"/>
              </a:spcBef>
            </a:pPr>
            <a:r>
              <a:rPr dirty="0" sz="1700" spc="75">
                <a:latin typeface="Verdana"/>
                <a:cs typeface="Verdana"/>
              </a:rPr>
              <a:t>A</a:t>
            </a:r>
            <a:r>
              <a:rPr dirty="0" sz="1700" spc="-10">
                <a:latin typeface="Verdana"/>
                <a:cs typeface="Verdana"/>
              </a:rPr>
              <a:t> </a:t>
            </a:r>
            <a:r>
              <a:rPr dirty="0" sz="1700" spc="35">
                <a:latin typeface="Verdana"/>
                <a:cs typeface="Verdana"/>
              </a:rPr>
              <a:t>blend</a:t>
            </a:r>
            <a:r>
              <a:rPr dirty="0" sz="1700" spc="-10">
                <a:latin typeface="Verdana"/>
                <a:cs typeface="Verdana"/>
              </a:rPr>
              <a:t> </a:t>
            </a:r>
            <a:r>
              <a:rPr dirty="0" sz="1700" spc="-5">
                <a:latin typeface="Verdana"/>
                <a:cs typeface="Verdana"/>
              </a:rPr>
              <a:t>of</a:t>
            </a:r>
            <a:r>
              <a:rPr dirty="0" sz="1700" spc="-1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powerful</a:t>
            </a:r>
            <a:r>
              <a:rPr dirty="0" sz="1700" spc="-10">
                <a:latin typeface="Verdana"/>
                <a:cs typeface="Verdana"/>
              </a:rPr>
              <a:t> </a:t>
            </a:r>
            <a:r>
              <a:rPr dirty="0" sz="1700" spc="40">
                <a:latin typeface="Verdana"/>
                <a:cs typeface="Verdana"/>
              </a:rPr>
              <a:t>and</a:t>
            </a:r>
            <a:r>
              <a:rPr dirty="0" sz="1700" spc="-10">
                <a:latin typeface="Verdana"/>
                <a:cs typeface="Verdana"/>
              </a:rPr>
              <a:t> </a:t>
            </a:r>
            <a:r>
              <a:rPr dirty="0" sz="1700" spc="-45">
                <a:latin typeface="Verdana"/>
                <a:cs typeface="Verdana"/>
              </a:rPr>
              <a:t>safe</a:t>
            </a:r>
            <a:r>
              <a:rPr dirty="0" sz="1700" spc="-10">
                <a:latin typeface="Verdana"/>
                <a:cs typeface="Verdana"/>
              </a:rPr>
              <a:t> </a:t>
            </a:r>
            <a:r>
              <a:rPr dirty="0" sz="1700" spc="-20">
                <a:latin typeface="Verdana"/>
                <a:cs typeface="Verdana"/>
              </a:rPr>
              <a:t>antioxidants</a:t>
            </a:r>
            <a:r>
              <a:rPr dirty="0" sz="1700" spc="-10">
                <a:latin typeface="Verdana"/>
                <a:cs typeface="Verdana"/>
              </a:rPr>
              <a:t> </a:t>
            </a:r>
            <a:r>
              <a:rPr dirty="0" sz="1700" spc="5">
                <a:latin typeface="Verdana"/>
                <a:cs typeface="Verdana"/>
              </a:rPr>
              <a:t>that</a:t>
            </a:r>
            <a:r>
              <a:rPr dirty="0" sz="1700" spc="-10">
                <a:latin typeface="Verdana"/>
                <a:cs typeface="Verdana"/>
              </a:rPr>
              <a:t> </a:t>
            </a:r>
            <a:r>
              <a:rPr dirty="0" sz="1700" spc="30">
                <a:latin typeface="Verdana"/>
                <a:cs typeface="Verdana"/>
              </a:rPr>
              <a:t>not</a:t>
            </a:r>
            <a:r>
              <a:rPr dirty="0" sz="1700" spc="-10">
                <a:latin typeface="Verdana"/>
                <a:cs typeface="Verdana"/>
              </a:rPr>
              <a:t> </a:t>
            </a:r>
            <a:r>
              <a:rPr dirty="0" sz="1700" spc="-15">
                <a:latin typeface="Verdana"/>
                <a:cs typeface="Verdana"/>
              </a:rPr>
              <a:t>only</a:t>
            </a:r>
            <a:r>
              <a:rPr dirty="0" sz="1700" spc="-10">
                <a:latin typeface="Verdana"/>
                <a:cs typeface="Verdana"/>
              </a:rPr>
              <a:t> </a:t>
            </a:r>
            <a:r>
              <a:rPr dirty="0" sz="1700" spc="15">
                <a:latin typeface="Verdana"/>
                <a:cs typeface="Verdana"/>
              </a:rPr>
              <a:t>help </a:t>
            </a:r>
            <a:r>
              <a:rPr dirty="0" sz="1700" spc="-585">
                <a:latin typeface="Verdana"/>
                <a:cs typeface="Verdana"/>
              </a:rPr>
              <a:t> </a:t>
            </a:r>
            <a:r>
              <a:rPr dirty="0" sz="1700" spc="35">
                <a:latin typeface="Verdana"/>
                <a:cs typeface="Verdana"/>
              </a:rPr>
              <a:t>combat</a:t>
            </a:r>
            <a:r>
              <a:rPr dirty="0" sz="1700" spc="-204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free</a:t>
            </a:r>
            <a:r>
              <a:rPr dirty="0" sz="1700" spc="-200">
                <a:latin typeface="Verdana"/>
                <a:cs typeface="Verdana"/>
              </a:rPr>
              <a:t> </a:t>
            </a:r>
            <a:r>
              <a:rPr dirty="0" sz="1700" spc="-25">
                <a:latin typeface="Verdana"/>
                <a:cs typeface="Verdana"/>
              </a:rPr>
              <a:t>radicals</a:t>
            </a:r>
            <a:r>
              <a:rPr dirty="0" sz="1700" spc="-200">
                <a:latin typeface="Verdana"/>
                <a:cs typeface="Verdana"/>
              </a:rPr>
              <a:t> </a:t>
            </a:r>
            <a:r>
              <a:rPr dirty="0" sz="1700" spc="45">
                <a:latin typeface="Verdana"/>
                <a:cs typeface="Verdana"/>
              </a:rPr>
              <a:t>but</a:t>
            </a:r>
            <a:r>
              <a:rPr dirty="0" sz="1700" spc="-200">
                <a:latin typeface="Verdana"/>
                <a:cs typeface="Verdana"/>
              </a:rPr>
              <a:t> </a:t>
            </a:r>
            <a:r>
              <a:rPr dirty="0" sz="1700" spc="-35">
                <a:latin typeface="Verdana"/>
                <a:cs typeface="Verdana"/>
              </a:rPr>
              <a:t>also</a:t>
            </a:r>
            <a:r>
              <a:rPr dirty="0" sz="1700" spc="-200">
                <a:latin typeface="Verdana"/>
                <a:cs typeface="Verdana"/>
              </a:rPr>
              <a:t> </a:t>
            </a:r>
            <a:r>
              <a:rPr dirty="0" sz="1700" spc="-10">
                <a:latin typeface="Verdana"/>
                <a:cs typeface="Verdana"/>
              </a:rPr>
              <a:t>stimulate</a:t>
            </a:r>
            <a:r>
              <a:rPr dirty="0" sz="1700" spc="-200">
                <a:latin typeface="Verdana"/>
                <a:cs typeface="Verdana"/>
              </a:rPr>
              <a:t> </a:t>
            </a:r>
            <a:r>
              <a:rPr dirty="0" sz="1700" spc="25">
                <a:latin typeface="Verdana"/>
                <a:cs typeface="Verdana"/>
              </a:rPr>
              <a:t>the</a:t>
            </a:r>
            <a:r>
              <a:rPr dirty="0" sz="1700" spc="-204">
                <a:latin typeface="Verdana"/>
                <a:cs typeface="Verdana"/>
              </a:rPr>
              <a:t> </a:t>
            </a:r>
            <a:r>
              <a:rPr dirty="0" sz="1700" spc="-5">
                <a:latin typeface="Verdana"/>
                <a:cs typeface="Verdana"/>
              </a:rPr>
              <a:t>regulation</a:t>
            </a:r>
            <a:r>
              <a:rPr dirty="0" sz="1700" spc="-200">
                <a:latin typeface="Verdana"/>
                <a:cs typeface="Verdana"/>
              </a:rPr>
              <a:t> </a:t>
            </a:r>
            <a:r>
              <a:rPr dirty="0" sz="1700" spc="-5">
                <a:latin typeface="Verdana"/>
                <a:cs typeface="Verdana"/>
              </a:rPr>
              <a:t>of</a:t>
            </a:r>
            <a:r>
              <a:rPr dirty="0" sz="1700" spc="-200">
                <a:latin typeface="Verdana"/>
                <a:cs typeface="Verdana"/>
              </a:rPr>
              <a:t> </a:t>
            </a:r>
            <a:r>
              <a:rPr dirty="0" sz="1700" spc="-10">
                <a:latin typeface="Verdana"/>
                <a:cs typeface="Verdana"/>
              </a:rPr>
              <a:t>other </a:t>
            </a:r>
            <a:r>
              <a:rPr dirty="0" sz="1700" spc="-585">
                <a:latin typeface="Verdana"/>
                <a:cs typeface="Verdana"/>
              </a:rPr>
              <a:t> </a:t>
            </a:r>
            <a:r>
              <a:rPr dirty="0" sz="1700" spc="-20">
                <a:latin typeface="Verdana"/>
                <a:cs typeface="Verdana"/>
              </a:rPr>
              <a:t>antioxidants</a:t>
            </a:r>
            <a:r>
              <a:rPr dirty="0" sz="1700" spc="-70">
                <a:latin typeface="Verdana"/>
                <a:cs typeface="Verdana"/>
              </a:rPr>
              <a:t> </a:t>
            </a:r>
            <a:r>
              <a:rPr dirty="0" sz="1700" spc="25">
                <a:latin typeface="Verdana"/>
                <a:cs typeface="Verdana"/>
              </a:rPr>
              <a:t>in</a:t>
            </a:r>
            <a:r>
              <a:rPr dirty="0" sz="1700" spc="-70">
                <a:latin typeface="Verdana"/>
                <a:cs typeface="Verdana"/>
              </a:rPr>
              <a:t> </a:t>
            </a:r>
            <a:r>
              <a:rPr dirty="0" sz="1700" spc="25">
                <a:latin typeface="Verdana"/>
                <a:cs typeface="Verdana"/>
              </a:rPr>
              <a:t>the</a:t>
            </a:r>
            <a:r>
              <a:rPr dirty="0" sz="1700" spc="-70">
                <a:latin typeface="Verdana"/>
                <a:cs typeface="Verdana"/>
              </a:rPr>
              <a:t> </a:t>
            </a:r>
            <a:r>
              <a:rPr dirty="0" sz="1700" spc="55">
                <a:latin typeface="Verdana"/>
                <a:cs typeface="Verdana"/>
              </a:rPr>
              <a:t>human</a:t>
            </a:r>
            <a:r>
              <a:rPr dirty="0" sz="1700" spc="-70">
                <a:latin typeface="Verdana"/>
                <a:cs typeface="Verdana"/>
              </a:rPr>
              <a:t> </a:t>
            </a:r>
            <a:r>
              <a:rPr dirty="0" sz="1700" spc="20">
                <a:latin typeface="Verdana"/>
                <a:cs typeface="Verdana"/>
              </a:rPr>
              <a:t>body</a:t>
            </a:r>
            <a:r>
              <a:rPr dirty="0" sz="1700" spc="-70">
                <a:latin typeface="Verdana"/>
                <a:cs typeface="Verdana"/>
              </a:rPr>
              <a:t> </a:t>
            </a:r>
            <a:r>
              <a:rPr dirty="0" sz="1700" spc="20">
                <a:latin typeface="Verdana"/>
                <a:cs typeface="Verdana"/>
              </a:rPr>
              <a:t>through</a:t>
            </a:r>
            <a:r>
              <a:rPr dirty="0" sz="1700" spc="-70">
                <a:latin typeface="Verdana"/>
                <a:cs typeface="Verdana"/>
              </a:rPr>
              <a:t> </a:t>
            </a:r>
            <a:r>
              <a:rPr dirty="0" sz="1700" spc="25">
                <a:latin typeface="Verdana"/>
                <a:cs typeface="Verdana"/>
              </a:rPr>
              <a:t>the</a:t>
            </a:r>
            <a:r>
              <a:rPr dirty="0" sz="1700" spc="-70">
                <a:latin typeface="Verdana"/>
                <a:cs typeface="Verdana"/>
              </a:rPr>
              <a:t> </a:t>
            </a:r>
            <a:r>
              <a:rPr dirty="0" sz="1700" spc="-10">
                <a:latin typeface="Verdana"/>
                <a:cs typeface="Verdana"/>
              </a:rPr>
              <a:t>regeneration</a:t>
            </a:r>
            <a:r>
              <a:rPr dirty="0" sz="1700" spc="-70">
                <a:latin typeface="Verdana"/>
                <a:cs typeface="Verdana"/>
              </a:rPr>
              <a:t> </a:t>
            </a:r>
            <a:r>
              <a:rPr dirty="0" sz="1700" spc="-25">
                <a:latin typeface="Verdana"/>
                <a:cs typeface="Verdana"/>
              </a:rPr>
              <a:t>of </a:t>
            </a:r>
            <a:r>
              <a:rPr dirty="0" sz="1700" spc="-585">
                <a:latin typeface="Verdana"/>
                <a:cs typeface="Verdana"/>
              </a:rPr>
              <a:t> </a:t>
            </a:r>
            <a:r>
              <a:rPr dirty="0" sz="1700" spc="-10">
                <a:latin typeface="Verdana"/>
                <a:cs typeface="Verdana"/>
              </a:rPr>
              <a:t>selected</a:t>
            </a:r>
            <a:r>
              <a:rPr dirty="0" sz="1700" spc="-240">
                <a:latin typeface="Verdana"/>
                <a:cs typeface="Verdana"/>
              </a:rPr>
              <a:t> </a:t>
            </a:r>
            <a:r>
              <a:rPr dirty="0" sz="1700" spc="-55">
                <a:latin typeface="Verdana"/>
                <a:cs typeface="Verdana"/>
              </a:rPr>
              <a:t>vitamins.</a:t>
            </a:r>
            <a:endParaRPr sz="1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Verdana"/>
              <a:cs typeface="Verdana"/>
            </a:endParaRPr>
          </a:p>
          <a:p>
            <a:pPr algn="just" marL="12700" marR="5080">
              <a:lnSpc>
                <a:spcPct val="133300"/>
              </a:lnSpc>
            </a:pPr>
            <a:r>
              <a:rPr dirty="0" sz="1700" spc="45" b="1">
                <a:latin typeface="Tahoma"/>
                <a:cs typeface="Tahoma"/>
              </a:rPr>
              <a:t>SUCH </a:t>
            </a:r>
            <a:r>
              <a:rPr dirty="0" sz="1700" spc="-15" b="1">
                <a:latin typeface="Tahoma"/>
                <a:cs typeface="Tahoma"/>
              </a:rPr>
              <a:t>ACTION </a:t>
            </a:r>
            <a:r>
              <a:rPr dirty="0" sz="1700" spc="-5" b="1">
                <a:latin typeface="Tahoma"/>
                <a:cs typeface="Tahoma"/>
              </a:rPr>
              <a:t>PROVIDES </a:t>
            </a:r>
            <a:r>
              <a:rPr dirty="0" sz="1700" spc="30" b="1">
                <a:latin typeface="Tahoma"/>
                <a:cs typeface="Tahoma"/>
              </a:rPr>
              <a:t>SUPPORT </a:t>
            </a:r>
            <a:r>
              <a:rPr dirty="0" sz="1700" spc="35" b="1">
                <a:latin typeface="Tahoma"/>
                <a:cs typeface="Tahoma"/>
              </a:rPr>
              <a:t>TO THE </a:t>
            </a:r>
            <a:r>
              <a:rPr dirty="0" sz="1700" spc="20" b="1">
                <a:latin typeface="Tahoma"/>
                <a:cs typeface="Tahoma"/>
              </a:rPr>
              <a:t>NATURAL </a:t>
            </a:r>
            <a:r>
              <a:rPr dirty="0" sz="1700" spc="25" b="1">
                <a:latin typeface="Tahoma"/>
                <a:cs typeface="Tahoma"/>
              </a:rPr>
              <a:t>DE- </a:t>
            </a:r>
            <a:r>
              <a:rPr dirty="0" sz="1700" spc="30" b="1">
                <a:latin typeface="Tahoma"/>
                <a:cs typeface="Tahoma"/>
              </a:rPr>
              <a:t> </a:t>
            </a:r>
            <a:r>
              <a:rPr dirty="0" sz="1700" spc="45" b="1">
                <a:latin typeface="Tahoma"/>
                <a:cs typeface="Tahoma"/>
              </a:rPr>
              <a:t>FENSE </a:t>
            </a:r>
            <a:r>
              <a:rPr dirty="0" sz="1700" spc="5" b="1">
                <a:latin typeface="Tahoma"/>
                <a:cs typeface="Tahoma"/>
              </a:rPr>
              <a:t>MECHANISMS </a:t>
            </a:r>
            <a:r>
              <a:rPr dirty="0" sz="1700" spc="100" b="1">
                <a:latin typeface="Tahoma"/>
                <a:cs typeface="Tahoma"/>
              </a:rPr>
              <a:t>OF </a:t>
            </a:r>
            <a:r>
              <a:rPr dirty="0" sz="1700" spc="35" b="1">
                <a:latin typeface="Tahoma"/>
                <a:cs typeface="Tahoma"/>
              </a:rPr>
              <a:t>THE </a:t>
            </a:r>
            <a:r>
              <a:rPr dirty="0" sz="1700" spc="55" b="1">
                <a:latin typeface="Tahoma"/>
                <a:cs typeface="Tahoma"/>
              </a:rPr>
              <a:t>BODY </a:t>
            </a:r>
            <a:r>
              <a:rPr dirty="0" sz="1700" spc="-120" b="1">
                <a:latin typeface="Tahoma"/>
                <a:cs typeface="Tahoma"/>
              </a:rPr>
              <a:t>IN </a:t>
            </a:r>
            <a:r>
              <a:rPr dirty="0" sz="1700" spc="-60" b="1">
                <a:latin typeface="Tahoma"/>
                <a:cs typeface="Tahoma"/>
              </a:rPr>
              <a:t>FIGHTING </a:t>
            </a:r>
            <a:r>
              <a:rPr dirty="0" sz="1700" spc="-15" b="1">
                <a:latin typeface="Tahoma"/>
                <a:cs typeface="Tahoma"/>
              </a:rPr>
              <a:t>CARCINO- </a:t>
            </a:r>
            <a:r>
              <a:rPr dirty="0" sz="1700" spc="-484" b="1">
                <a:latin typeface="Tahoma"/>
                <a:cs typeface="Tahoma"/>
              </a:rPr>
              <a:t> </a:t>
            </a:r>
            <a:r>
              <a:rPr dirty="0" sz="1700" spc="-30" b="1">
                <a:latin typeface="Tahoma"/>
                <a:cs typeface="Tahoma"/>
              </a:rPr>
              <a:t>GENI</a:t>
            </a:r>
            <a:r>
              <a:rPr dirty="0" sz="1700" spc="25" b="1">
                <a:latin typeface="Tahoma"/>
                <a:cs typeface="Tahoma"/>
              </a:rPr>
              <a:t>C</a:t>
            </a:r>
            <a:r>
              <a:rPr dirty="0" sz="1700" spc="-130" b="1">
                <a:latin typeface="Tahoma"/>
                <a:cs typeface="Tahoma"/>
              </a:rPr>
              <a:t> </a:t>
            </a:r>
            <a:r>
              <a:rPr dirty="0" sz="1700" spc="5" b="1">
                <a:latin typeface="Tahoma"/>
                <a:cs typeface="Tahoma"/>
              </a:rPr>
              <a:t>F</a:t>
            </a:r>
            <a:r>
              <a:rPr dirty="0" sz="1700" spc="55" b="1">
                <a:latin typeface="Tahoma"/>
                <a:cs typeface="Tahoma"/>
              </a:rPr>
              <a:t>A</a:t>
            </a:r>
            <a:r>
              <a:rPr dirty="0" sz="1700" spc="50" b="1">
                <a:latin typeface="Tahoma"/>
                <a:cs typeface="Tahoma"/>
              </a:rPr>
              <a:t>C</a:t>
            </a:r>
            <a:r>
              <a:rPr dirty="0" sz="1700" spc="-75" b="1">
                <a:latin typeface="Tahoma"/>
                <a:cs typeface="Tahoma"/>
              </a:rPr>
              <a:t>T</a:t>
            </a:r>
            <a:r>
              <a:rPr dirty="0" sz="1700" spc="10" b="1">
                <a:latin typeface="Tahoma"/>
                <a:cs typeface="Tahoma"/>
              </a:rPr>
              <a:t>OR</a:t>
            </a:r>
            <a:r>
              <a:rPr dirty="0" sz="1700" spc="55" b="1">
                <a:latin typeface="Tahoma"/>
                <a:cs typeface="Tahoma"/>
              </a:rPr>
              <a:t>S</a:t>
            </a:r>
            <a:r>
              <a:rPr dirty="0" sz="1700" spc="-130" b="1">
                <a:latin typeface="Tahoma"/>
                <a:cs typeface="Tahoma"/>
              </a:rPr>
              <a:t> </a:t>
            </a:r>
            <a:r>
              <a:rPr dirty="0" sz="1700" spc="20" b="1">
                <a:latin typeface="Tahoma"/>
                <a:cs typeface="Tahoma"/>
              </a:rPr>
              <a:t>TH</a:t>
            </a:r>
            <a:r>
              <a:rPr dirty="0" sz="1700" spc="-40" b="1">
                <a:latin typeface="Tahoma"/>
                <a:cs typeface="Tahoma"/>
              </a:rPr>
              <a:t>A</a:t>
            </a:r>
            <a:r>
              <a:rPr dirty="0" sz="1700" b="1">
                <a:latin typeface="Tahoma"/>
                <a:cs typeface="Tahoma"/>
              </a:rPr>
              <a:t>T</a:t>
            </a:r>
            <a:r>
              <a:rPr dirty="0" sz="1700" spc="-130" b="1">
                <a:latin typeface="Tahoma"/>
                <a:cs typeface="Tahoma"/>
              </a:rPr>
              <a:t> </a:t>
            </a:r>
            <a:r>
              <a:rPr dirty="0" sz="1700" spc="150" b="1">
                <a:latin typeface="Tahoma"/>
                <a:cs typeface="Tahoma"/>
              </a:rPr>
              <a:t>W</a:t>
            </a:r>
            <a:r>
              <a:rPr dirty="0" sz="1700" spc="110" b="1">
                <a:latin typeface="Tahoma"/>
                <a:cs typeface="Tahoma"/>
              </a:rPr>
              <a:t>E</a:t>
            </a:r>
            <a:r>
              <a:rPr dirty="0" sz="1700" spc="-130" b="1">
                <a:latin typeface="Tahoma"/>
                <a:cs typeface="Tahoma"/>
              </a:rPr>
              <a:t> </a:t>
            </a:r>
            <a:r>
              <a:rPr dirty="0" sz="1700" spc="55" b="1">
                <a:latin typeface="Tahoma"/>
                <a:cs typeface="Tahoma"/>
              </a:rPr>
              <a:t>EN</a:t>
            </a:r>
            <a:r>
              <a:rPr dirty="0" sz="1700" spc="25" b="1">
                <a:latin typeface="Tahoma"/>
                <a:cs typeface="Tahoma"/>
              </a:rPr>
              <a:t>C</a:t>
            </a:r>
            <a:r>
              <a:rPr dirty="0" sz="1700" spc="25" b="1">
                <a:latin typeface="Tahoma"/>
                <a:cs typeface="Tahoma"/>
              </a:rPr>
              <a:t>OUNTE</a:t>
            </a:r>
            <a:r>
              <a:rPr dirty="0" sz="1700" spc="85" b="1">
                <a:latin typeface="Tahoma"/>
                <a:cs typeface="Tahoma"/>
              </a:rPr>
              <a:t>R</a:t>
            </a:r>
            <a:r>
              <a:rPr dirty="0" sz="1700" spc="-130" b="1">
                <a:latin typeface="Tahoma"/>
                <a:cs typeface="Tahoma"/>
              </a:rPr>
              <a:t> </a:t>
            </a:r>
            <a:r>
              <a:rPr dirty="0" sz="1700" spc="35" b="1">
                <a:latin typeface="Tahoma"/>
                <a:cs typeface="Tahoma"/>
              </a:rPr>
              <a:t>E</a:t>
            </a:r>
            <a:r>
              <a:rPr dirty="0" sz="1700" spc="35" b="1">
                <a:latin typeface="Tahoma"/>
                <a:cs typeface="Tahoma"/>
              </a:rPr>
              <a:t>V</a:t>
            </a:r>
            <a:r>
              <a:rPr dirty="0" sz="1700" spc="10" b="1">
                <a:latin typeface="Tahoma"/>
                <a:cs typeface="Tahoma"/>
              </a:rPr>
              <a:t>E</a:t>
            </a:r>
            <a:r>
              <a:rPr dirty="0" sz="1700" b="1">
                <a:latin typeface="Tahoma"/>
                <a:cs typeface="Tahoma"/>
              </a:rPr>
              <a:t>R</a:t>
            </a:r>
            <a:r>
              <a:rPr dirty="0" sz="1700" b="1">
                <a:latin typeface="Tahoma"/>
                <a:cs typeface="Tahoma"/>
              </a:rPr>
              <a:t>Y</a:t>
            </a:r>
            <a:r>
              <a:rPr dirty="0" sz="1700" spc="-130" b="1">
                <a:latin typeface="Tahoma"/>
                <a:cs typeface="Tahoma"/>
              </a:rPr>
              <a:t> </a:t>
            </a:r>
            <a:r>
              <a:rPr dirty="0" sz="1700" spc="65" b="1">
                <a:latin typeface="Tahoma"/>
                <a:cs typeface="Tahoma"/>
              </a:rPr>
              <a:t>D</a:t>
            </a:r>
            <a:r>
              <a:rPr dirty="0" sz="1700" b="1">
                <a:latin typeface="Tahoma"/>
                <a:cs typeface="Tahoma"/>
              </a:rPr>
              <a:t>A</a:t>
            </a:r>
            <a:r>
              <a:rPr dirty="0" sz="1700" spc="-20" b="1">
                <a:latin typeface="Tahoma"/>
                <a:cs typeface="Tahoma"/>
              </a:rPr>
              <a:t>Y</a:t>
            </a:r>
            <a:r>
              <a:rPr dirty="0" sz="1700" spc="-105" b="1">
                <a:latin typeface="Tahoma"/>
                <a:cs typeface="Tahoma"/>
              </a:rPr>
              <a:t>!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72732" y="5638068"/>
            <a:ext cx="4434205" cy="170370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-70" b="1">
                <a:latin typeface="Tahoma"/>
                <a:cs typeface="Tahoma"/>
              </a:rPr>
              <a:t>Ingredients:</a:t>
            </a:r>
            <a:endParaRPr sz="1350">
              <a:latin typeface="Tahoma"/>
              <a:cs typeface="Tahoma"/>
            </a:endParaRPr>
          </a:p>
          <a:p>
            <a:pPr algn="just" marL="12700" marR="5080">
              <a:lnSpc>
                <a:spcPct val="102600"/>
              </a:lnSpc>
            </a:pPr>
            <a:r>
              <a:rPr dirty="0" sz="1350" spc="-65">
                <a:latin typeface="Verdana"/>
                <a:cs typeface="Verdana"/>
              </a:rPr>
              <a:t>N-</a:t>
            </a:r>
            <a:r>
              <a:rPr dirty="0" sz="1350" spc="-75">
                <a:latin typeface="Verdana"/>
                <a:cs typeface="Verdana"/>
              </a:rPr>
              <a:t>a</a:t>
            </a:r>
            <a:r>
              <a:rPr dirty="0" sz="1350" spc="-20">
                <a:latin typeface="Verdana"/>
                <a:cs typeface="Verdana"/>
              </a:rPr>
              <a:t>c</a:t>
            </a:r>
            <a:r>
              <a:rPr dirty="0" sz="1350" spc="-45">
                <a:latin typeface="Verdana"/>
                <a:cs typeface="Verdana"/>
              </a:rPr>
              <a:t>e</a:t>
            </a:r>
            <a:r>
              <a:rPr dirty="0" sz="1350" spc="-70">
                <a:latin typeface="Verdana"/>
                <a:cs typeface="Verdana"/>
              </a:rPr>
              <a:t>t</a:t>
            </a:r>
            <a:r>
              <a:rPr dirty="0" sz="1350" spc="-75">
                <a:latin typeface="Verdana"/>
                <a:cs typeface="Verdana"/>
              </a:rPr>
              <a:t>yl</a:t>
            </a:r>
            <a:r>
              <a:rPr dirty="0" sz="1350" spc="-80">
                <a:latin typeface="Verdana"/>
                <a:cs typeface="Verdana"/>
              </a:rPr>
              <a:t>c</a:t>
            </a:r>
            <a:r>
              <a:rPr dirty="0" sz="1350" spc="-140">
                <a:latin typeface="Verdana"/>
                <a:cs typeface="Verdana"/>
              </a:rPr>
              <a:t>y</a:t>
            </a:r>
            <a:r>
              <a:rPr dirty="0" sz="1350" spc="-80">
                <a:latin typeface="Verdana"/>
                <a:cs typeface="Verdana"/>
              </a:rPr>
              <a:t>s</a:t>
            </a:r>
            <a:r>
              <a:rPr dirty="0" sz="1350" spc="-110">
                <a:latin typeface="Verdana"/>
                <a:cs typeface="Verdana"/>
              </a:rPr>
              <a:t>t</a:t>
            </a:r>
            <a:r>
              <a:rPr dirty="0" sz="1350" spc="-45">
                <a:latin typeface="Verdana"/>
                <a:cs typeface="Verdana"/>
              </a:rPr>
              <a:t>ein</a:t>
            </a:r>
            <a:r>
              <a:rPr dirty="0" sz="1350" spc="30">
                <a:latin typeface="Verdana"/>
                <a:cs typeface="Verdana"/>
              </a:rPr>
              <a:t>e</a:t>
            </a:r>
            <a:r>
              <a:rPr dirty="0" sz="1350" spc="-295">
                <a:latin typeface="Verdana"/>
                <a:cs typeface="Verdana"/>
              </a:rPr>
              <a:t> </a:t>
            </a:r>
            <a:r>
              <a:rPr dirty="0" sz="1350" spc="-75">
                <a:latin typeface="Verdana"/>
                <a:cs typeface="Verdana"/>
              </a:rPr>
              <a:t>(N</a:t>
            </a:r>
            <a:r>
              <a:rPr dirty="0" sz="1350" spc="-85">
                <a:latin typeface="Verdana"/>
                <a:cs typeface="Verdana"/>
              </a:rPr>
              <a:t>A</a:t>
            </a:r>
            <a:r>
              <a:rPr dirty="0" sz="1350" spc="-195">
                <a:latin typeface="Verdana"/>
                <a:cs typeface="Verdana"/>
              </a:rPr>
              <a:t>C)</a:t>
            </a:r>
            <a:r>
              <a:rPr dirty="0" sz="1350" spc="-75">
                <a:latin typeface="Verdana"/>
                <a:cs typeface="Verdana"/>
              </a:rPr>
              <a:t>,</a:t>
            </a:r>
            <a:r>
              <a:rPr dirty="0" sz="1350" spc="-295">
                <a:latin typeface="Verdana"/>
                <a:cs typeface="Verdana"/>
              </a:rPr>
              <a:t> </a:t>
            </a:r>
            <a:r>
              <a:rPr dirty="0" sz="1350" spc="-65">
                <a:latin typeface="Verdana"/>
                <a:cs typeface="Verdana"/>
              </a:rPr>
              <a:t>gl</a:t>
            </a:r>
            <a:r>
              <a:rPr dirty="0" sz="1350" spc="-75">
                <a:latin typeface="Verdana"/>
                <a:cs typeface="Verdana"/>
              </a:rPr>
              <a:t>y</a:t>
            </a:r>
            <a:r>
              <a:rPr dirty="0" sz="1350" spc="-30">
                <a:latin typeface="Verdana"/>
                <a:cs typeface="Verdana"/>
              </a:rPr>
              <a:t>cin</a:t>
            </a:r>
            <a:r>
              <a:rPr dirty="0" sz="1350" spc="-185">
                <a:latin typeface="Verdana"/>
                <a:cs typeface="Verdana"/>
              </a:rPr>
              <a:t>e</a:t>
            </a:r>
            <a:r>
              <a:rPr dirty="0" sz="1350" spc="-65">
                <a:latin typeface="Verdana"/>
                <a:cs typeface="Verdana"/>
              </a:rPr>
              <a:t>,</a:t>
            </a:r>
            <a:r>
              <a:rPr dirty="0" sz="1350" spc="-295">
                <a:latin typeface="Verdana"/>
                <a:cs typeface="Verdana"/>
              </a:rPr>
              <a:t> </a:t>
            </a:r>
            <a:r>
              <a:rPr dirty="0" sz="1350" spc="-55">
                <a:latin typeface="Verdana"/>
                <a:cs typeface="Verdana"/>
              </a:rPr>
              <a:t>alpha-lipoi</a:t>
            </a:r>
            <a:r>
              <a:rPr dirty="0" sz="1350" spc="30">
                <a:latin typeface="Verdana"/>
                <a:cs typeface="Verdana"/>
              </a:rPr>
              <a:t>c</a:t>
            </a:r>
            <a:r>
              <a:rPr dirty="0" sz="1350" spc="-295">
                <a:latin typeface="Verdana"/>
                <a:cs typeface="Verdana"/>
              </a:rPr>
              <a:t> </a:t>
            </a:r>
            <a:r>
              <a:rPr dirty="0" sz="1350" spc="-75">
                <a:latin typeface="Verdana"/>
                <a:cs typeface="Verdana"/>
              </a:rPr>
              <a:t>a</a:t>
            </a:r>
            <a:r>
              <a:rPr dirty="0" sz="1350" spc="-35">
                <a:latin typeface="Verdana"/>
                <a:cs typeface="Verdana"/>
              </a:rPr>
              <a:t>ci</a:t>
            </a:r>
            <a:r>
              <a:rPr dirty="0" sz="1350" spc="75">
                <a:latin typeface="Verdana"/>
                <a:cs typeface="Verdana"/>
              </a:rPr>
              <a:t>d</a:t>
            </a:r>
            <a:r>
              <a:rPr dirty="0" sz="1350" spc="-295">
                <a:latin typeface="Verdana"/>
                <a:cs typeface="Verdana"/>
              </a:rPr>
              <a:t> </a:t>
            </a:r>
            <a:r>
              <a:rPr dirty="0" sz="1350" spc="-120">
                <a:latin typeface="Verdana"/>
                <a:cs typeface="Verdana"/>
              </a:rPr>
              <a:t>(</a:t>
            </a:r>
            <a:r>
              <a:rPr dirty="0" sz="1350" spc="-145">
                <a:latin typeface="Verdana"/>
                <a:cs typeface="Verdana"/>
              </a:rPr>
              <a:t>R</a:t>
            </a:r>
            <a:r>
              <a:rPr dirty="0" sz="1350" spc="-185">
                <a:latin typeface="Verdana"/>
                <a:cs typeface="Verdana"/>
              </a:rPr>
              <a:t>-</a:t>
            </a:r>
            <a:r>
              <a:rPr dirty="0" sz="1350" spc="-15">
                <a:latin typeface="Verdana"/>
                <a:cs typeface="Verdana"/>
              </a:rPr>
              <a:t>AL</a:t>
            </a:r>
            <a:r>
              <a:rPr dirty="0" sz="1350" spc="-165">
                <a:latin typeface="Verdana"/>
                <a:cs typeface="Verdana"/>
              </a:rPr>
              <a:t>A),  </a:t>
            </a:r>
            <a:r>
              <a:rPr dirty="0" sz="1350" spc="-30">
                <a:latin typeface="Verdana"/>
                <a:cs typeface="Verdana"/>
              </a:rPr>
              <a:t>que</a:t>
            </a:r>
            <a:r>
              <a:rPr dirty="0" sz="1350" spc="-65">
                <a:latin typeface="Verdana"/>
                <a:cs typeface="Verdana"/>
              </a:rPr>
              <a:t>r</a:t>
            </a:r>
            <a:r>
              <a:rPr dirty="0" sz="1350" spc="-20">
                <a:latin typeface="Verdana"/>
                <a:cs typeface="Verdana"/>
              </a:rPr>
              <a:t>c</a:t>
            </a:r>
            <a:r>
              <a:rPr dirty="0" sz="1350" spc="-50">
                <a:latin typeface="Verdana"/>
                <a:cs typeface="Verdana"/>
              </a:rPr>
              <a:t>eti</a:t>
            </a:r>
            <a:r>
              <a:rPr dirty="0" sz="1350" spc="45">
                <a:latin typeface="Verdana"/>
                <a:cs typeface="Verdana"/>
              </a:rPr>
              <a:t>n</a:t>
            </a:r>
            <a:r>
              <a:rPr dirty="0" sz="1350" spc="60">
                <a:latin typeface="Verdana"/>
                <a:cs typeface="Verdana"/>
              </a:rPr>
              <a:t> </a:t>
            </a:r>
            <a:r>
              <a:rPr dirty="0" sz="1350" spc="-75">
                <a:latin typeface="Verdana"/>
                <a:cs typeface="Verdana"/>
              </a:rPr>
              <a:t>(Que</a:t>
            </a:r>
            <a:r>
              <a:rPr dirty="0" sz="1350" spc="-100">
                <a:latin typeface="Verdana"/>
                <a:cs typeface="Verdana"/>
              </a:rPr>
              <a:t>r</a:t>
            </a:r>
            <a:r>
              <a:rPr dirty="0" sz="1350" spc="-20">
                <a:latin typeface="Verdana"/>
                <a:cs typeface="Verdana"/>
              </a:rPr>
              <a:t>c</a:t>
            </a:r>
            <a:r>
              <a:rPr dirty="0" sz="1350" spc="-50">
                <a:latin typeface="Verdana"/>
                <a:cs typeface="Verdana"/>
              </a:rPr>
              <a:t>eti</a:t>
            </a:r>
            <a:r>
              <a:rPr dirty="0" sz="1350" spc="45">
                <a:latin typeface="Verdana"/>
                <a:cs typeface="Verdana"/>
              </a:rPr>
              <a:t>n</a:t>
            </a:r>
            <a:r>
              <a:rPr dirty="0" sz="1350" spc="60">
                <a:latin typeface="Verdana"/>
                <a:cs typeface="Verdana"/>
              </a:rPr>
              <a:t> </a:t>
            </a:r>
            <a:r>
              <a:rPr dirty="0" sz="1350" spc="-25">
                <a:latin typeface="Verdana"/>
                <a:cs typeface="Verdana"/>
              </a:rPr>
              <a:t>Di</a:t>
            </a:r>
            <a:r>
              <a:rPr dirty="0" sz="1350" spc="-25">
                <a:latin typeface="Verdana"/>
                <a:cs typeface="Verdana"/>
              </a:rPr>
              <a:t>h</a:t>
            </a:r>
            <a:r>
              <a:rPr dirty="0" sz="1350" spc="-150">
                <a:latin typeface="Verdana"/>
                <a:cs typeface="Verdana"/>
              </a:rPr>
              <a:t>y</a:t>
            </a:r>
            <a:r>
              <a:rPr dirty="0" sz="1350" spc="-35">
                <a:latin typeface="Verdana"/>
                <a:cs typeface="Verdana"/>
              </a:rPr>
              <a:t>d</a:t>
            </a:r>
            <a:r>
              <a:rPr dirty="0" sz="1350" spc="-65">
                <a:latin typeface="Verdana"/>
                <a:cs typeface="Verdana"/>
              </a:rPr>
              <a:t>r</a:t>
            </a:r>
            <a:r>
              <a:rPr dirty="0" sz="1350" spc="-60">
                <a:latin typeface="Verdana"/>
                <a:cs typeface="Verdana"/>
              </a:rPr>
              <a:t>a</a:t>
            </a:r>
            <a:r>
              <a:rPr dirty="0" sz="1350" spc="-100">
                <a:latin typeface="Verdana"/>
                <a:cs typeface="Verdana"/>
              </a:rPr>
              <a:t>t</a:t>
            </a:r>
            <a:r>
              <a:rPr dirty="0" sz="1350" spc="30">
                <a:latin typeface="Verdana"/>
                <a:cs typeface="Verdana"/>
              </a:rPr>
              <a:t>e</a:t>
            </a:r>
            <a:r>
              <a:rPr dirty="0" sz="1350" spc="60">
                <a:latin typeface="Verdana"/>
                <a:cs typeface="Verdana"/>
              </a:rPr>
              <a:t> </a:t>
            </a:r>
            <a:r>
              <a:rPr dirty="0" sz="1350" spc="-125">
                <a:latin typeface="Verdana"/>
                <a:cs typeface="Verdana"/>
              </a:rPr>
              <a:t>9</a:t>
            </a:r>
            <a:r>
              <a:rPr dirty="0" sz="1350" spc="-140">
                <a:latin typeface="Verdana"/>
                <a:cs typeface="Verdana"/>
              </a:rPr>
              <a:t>5</a:t>
            </a:r>
            <a:r>
              <a:rPr dirty="0" sz="1350" spc="-415">
                <a:latin typeface="Verdana"/>
                <a:cs typeface="Verdana"/>
              </a:rPr>
              <a:t>%</a:t>
            </a:r>
            <a:r>
              <a:rPr dirty="0" sz="1350" spc="-280">
                <a:latin typeface="Verdana"/>
                <a:cs typeface="Verdana"/>
              </a:rPr>
              <a:t>)</a:t>
            </a:r>
            <a:r>
              <a:rPr dirty="0" sz="1350" spc="-160">
                <a:latin typeface="Verdana"/>
                <a:cs typeface="Verdana"/>
              </a:rPr>
              <a:t>,</a:t>
            </a:r>
            <a:r>
              <a:rPr dirty="0" sz="1350" spc="60">
                <a:latin typeface="Verdana"/>
                <a:cs typeface="Verdana"/>
              </a:rPr>
              <a:t> </a:t>
            </a:r>
            <a:r>
              <a:rPr dirty="0" sz="1350" spc="-20">
                <a:latin typeface="Verdana"/>
                <a:cs typeface="Verdana"/>
              </a:rPr>
              <a:t>c</a:t>
            </a:r>
            <a:r>
              <a:rPr dirty="0" sz="1350">
                <a:latin typeface="Verdana"/>
                <a:cs typeface="Verdana"/>
              </a:rPr>
              <a:t>h</a:t>
            </a:r>
            <a:r>
              <a:rPr dirty="0" sz="1350" spc="-50">
                <a:latin typeface="Verdana"/>
                <a:cs typeface="Verdana"/>
              </a:rPr>
              <a:t>olin</a:t>
            </a:r>
            <a:r>
              <a:rPr dirty="0" sz="1350" spc="30">
                <a:latin typeface="Verdana"/>
                <a:cs typeface="Verdana"/>
              </a:rPr>
              <a:t>e</a:t>
            </a:r>
            <a:r>
              <a:rPr dirty="0" sz="1350" spc="60">
                <a:latin typeface="Verdana"/>
                <a:cs typeface="Verdana"/>
              </a:rPr>
              <a:t> </a:t>
            </a:r>
            <a:r>
              <a:rPr dirty="0" sz="1350" spc="-90">
                <a:latin typeface="Verdana"/>
                <a:cs typeface="Verdana"/>
              </a:rPr>
              <a:t>(Ch</a:t>
            </a:r>
            <a:r>
              <a:rPr dirty="0" sz="1350" spc="-50">
                <a:latin typeface="Verdana"/>
                <a:cs typeface="Verdana"/>
              </a:rPr>
              <a:t>olin</a:t>
            </a:r>
            <a:r>
              <a:rPr dirty="0" sz="1350" spc="20">
                <a:latin typeface="Verdana"/>
                <a:cs typeface="Verdana"/>
              </a:rPr>
              <a:t>e  </a:t>
            </a:r>
            <a:r>
              <a:rPr dirty="0" sz="1350" spc="-30">
                <a:latin typeface="Verdana"/>
                <a:cs typeface="Verdana"/>
              </a:rPr>
              <a:t>Dihydrogen </a:t>
            </a:r>
            <a:r>
              <a:rPr dirty="0" sz="1350" spc="-105">
                <a:latin typeface="Verdana"/>
                <a:cs typeface="Verdana"/>
              </a:rPr>
              <a:t>Citrate), </a:t>
            </a:r>
            <a:r>
              <a:rPr dirty="0" sz="1350" spc="-15">
                <a:latin typeface="Verdana"/>
                <a:cs typeface="Verdana"/>
              </a:rPr>
              <a:t>bulking agent </a:t>
            </a:r>
            <a:r>
              <a:rPr dirty="0" sz="1350" spc="-100">
                <a:latin typeface="Verdana"/>
                <a:cs typeface="Verdana"/>
              </a:rPr>
              <a:t>(cellulose), </a:t>
            </a:r>
            <a:r>
              <a:rPr dirty="0" sz="1350" spc="-5">
                <a:latin typeface="Verdana"/>
                <a:cs typeface="Verdana"/>
              </a:rPr>
              <a:t>binding </a:t>
            </a:r>
            <a:r>
              <a:rPr dirty="0" sz="1350" spc="-459">
                <a:latin typeface="Verdana"/>
                <a:cs typeface="Verdana"/>
              </a:rPr>
              <a:t> </a:t>
            </a:r>
            <a:r>
              <a:rPr dirty="0" sz="1350" spc="-15">
                <a:latin typeface="Verdana"/>
                <a:cs typeface="Verdana"/>
              </a:rPr>
              <a:t>agent </a:t>
            </a:r>
            <a:r>
              <a:rPr dirty="0" sz="1350" spc="-40">
                <a:latin typeface="Verdana"/>
                <a:cs typeface="Verdana"/>
              </a:rPr>
              <a:t>(calcium </a:t>
            </a:r>
            <a:r>
              <a:rPr dirty="0" sz="1350" spc="-70">
                <a:latin typeface="Verdana"/>
                <a:cs typeface="Verdana"/>
              </a:rPr>
              <a:t>phosphates), </a:t>
            </a:r>
            <a:r>
              <a:rPr dirty="0" sz="1350" spc="-45">
                <a:latin typeface="Verdana"/>
                <a:cs typeface="Verdana"/>
              </a:rPr>
              <a:t>anti-caking </a:t>
            </a:r>
            <a:r>
              <a:rPr dirty="0" sz="1350" spc="-15">
                <a:latin typeface="Verdana"/>
                <a:cs typeface="Verdana"/>
              </a:rPr>
              <a:t>agent </a:t>
            </a:r>
            <a:r>
              <a:rPr dirty="0" sz="1350" spc="-80">
                <a:latin typeface="Verdana"/>
                <a:cs typeface="Verdana"/>
              </a:rPr>
              <a:t>(silicon </a:t>
            </a:r>
            <a:r>
              <a:rPr dirty="0" sz="1350" spc="-459">
                <a:latin typeface="Verdana"/>
                <a:cs typeface="Verdana"/>
              </a:rPr>
              <a:t> </a:t>
            </a:r>
            <a:r>
              <a:rPr dirty="0" sz="1350" spc="-100">
                <a:latin typeface="Verdana"/>
                <a:cs typeface="Verdana"/>
              </a:rPr>
              <a:t>dioxide).</a:t>
            </a:r>
            <a:endParaRPr sz="13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3216275" algn="l"/>
                <a:tab pos="3855720" algn="l"/>
              </a:tabLst>
            </a:pPr>
            <a:r>
              <a:rPr dirty="0" sz="1350" spc="-30" b="1">
                <a:solidFill>
                  <a:srgbClr val="5F805D"/>
                </a:solidFill>
                <a:latin typeface="Tahoma"/>
                <a:cs typeface="Tahoma"/>
              </a:rPr>
              <a:t>Skł</a:t>
            </a:r>
            <a:r>
              <a:rPr dirty="0" sz="1350" spc="-20" b="1">
                <a:solidFill>
                  <a:srgbClr val="5F805D"/>
                </a:solidFill>
                <a:latin typeface="Tahoma"/>
                <a:cs typeface="Tahoma"/>
              </a:rPr>
              <a:t>a</a:t>
            </a:r>
            <a:r>
              <a:rPr dirty="0" sz="1350" spc="5" b="1">
                <a:solidFill>
                  <a:srgbClr val="5F805D"/>
                </a:solidFill>
                <a:latin typeface="Tahoma"/>
                <a:cs typeface="Tahoma"/>
              </a:rPr>
              <a:t>dni</a:t>
            </a:r>
            <a:r>
              <a:rPr dirty="0" sz="1350" spc="10" b="1">
                <a:solidFill>
                  <a:srgbClr val="5F805D"/>
                </a:solidFill>
                <a:latin typeface="Tahoma"/>
                <a:cs typeface="Tahoma"/>
              </a:rPr>
              <a:t>k</a:t>
            </a:r>
            <a:r>
              <a:rPr dirty="0" sz="1350" spc="-10" b="1">
                <a:solidFill>
                  <a:srgbClr val="5F805D"/>
                </a:solidFill>
                <a:latin typeface="Tahoma"/>
                <a:cs typeface="Tahoma"/>
              </a:rPr>
              <a:t>i</a:t>
            </a:r>
            <a:r>
              <a:rPr dirty="0" sz="1350" spc="-110" b="1">
                <a:solidFill>
                  <a:srgbClr val="5F805D"/>
                </a:solidFill>
                <a:latin typeface="Tahoma"/>
                <a:cs typeface="Tahoma"/>
              </a:rPr>
              <a:t> </a:t>
            </a:r>
            <a:r>
              <a:rPr dirty="0" sz="1350" spc="-5" b="1">
                <a:solidFill>
                  <a:srgbClr val="5F805D"/>
                </a:solidFill>
                <a:latin typeface="Tahoma"/>
                <a:cs typeface="Tahoma"/>
              </a:rPr>
              <a:t>ak</a:t>
            </a:r>
            <a:r>
              <a:rPr dirty="0" sz="1350" spc="-35" b="1">
                <a:solidFill>
                  <a:srgbClr val="5F805D"/>
                </a:solidFill>
                <a:latin typeface="Tahoma"/>
                <a:cs typeface="Tahoma"/>
              </a:rPr>
              <a:t>t</a:t>
            </a:r>
            <a:r>
              <a:rPr dirty="0" sz="1350" spc="-45" b="1">
                <a:solidFill>
                  <a:srgbClr val="5F805D"/>
                </a:solidFill>
                <a:latin typeface="Tahoma"/>
                <a:cs typeface="Tahoma"/>
              </a:rPr>
              <a:t>y</a:t>
            </a:r>
            <a:r>
              <a:rPr dirty="0" sz="1350" spc="40" b="1">
                <a:solidFill>
                  <a:srgbClr val="5F805D"/>
                </a:solidFill>
                <a:latin typeface="Tahoma"/>
                <a:cs typeface="Tahoma"/>
              </a:rPr>
              <a:t>w</a:t>
            </a:r>
            <a:r>
              <a:rPr dirty="0" sz="1350" spc="20" b="1">
                <a:solidFill>
                  <a:srgbClr val="5F805D"/>
                </a:solidFill>
                <a:latin typeface="Tahoma"/>
                <a:cs typeface="Tahoma"/>
              </a:rPr>
              <a:t>n</a:t>
            </a:r>
            <a:r>
              <a:rPr dirty="0" sz="1350" spc="-110" b="1">
                <a:solidFill>
                  <a:srgbClr val="5F805D"/>
                </a:solidFill>
                <a:latin typeface="Tahoma"/>
                <a:cs typeface="Tahoma"/>
              </a:rPr>
              <a:t>e</a:t>
            </a:r>
            <a:r>
              <a:rPr dirty="0" sz="1350" spc="-35" b="1">
                <a:solidFill>
                  <a:srgbClr val="5F805D"/>
                </a:solidFill>
                <a:latin typeface="Tahoma"/>
                <a:cs typeface="Tahoma"/>
              </a:rPr>
              <a:t>:</a:t>
            </a:r>
            <a:r>
              <a:rPr dirty="0" sz="1350" b="1">
                <a:solidFill>
                  <a:srgbClr val="5F805D"/>
                </a:solidFill>
                <a:latin typeface="Tahoma"/>
                <a:cs typeface="Tahoma"/>
              </a:rPr>
              <a:t>	</a:t>
            </a:r>
            <a:r>
              <a:rPr dirty="0" baseline="2057" sz="2025" spc="-502" b="1">
                <a:solidFill>
                  <a:srgbClr val="5F805D"/>
                </a:solidFill>
                <a:latin typeface="Tahoma"/>
                <a:cs typeface="Tahoma"/>
              </a:rPr>
              <a:t>1</a:t>
            </a:r>
            <a:r>
              <a:rPr dirty="0" baseline="2057" sz="2025" spc="-165" b="1">
                <a:solidFill>
                  <a:srgbClr val="5F805D"/>
                </a:solidFill>
                <a:latin typeface="Tahoma"/>
                <a:cs typeface="Tahoma"/>
              </a:rPr>
              <a:t> </a:t>
            </a:r>
            <a:r>
              <a:rPr dirty="0" baseline="2057" sz="2025" spc="-60" b="1">
                <a:solidFill>
                  <a:srgbClr val="5F805D"/>
                </a:solidFill>
                <a:latin typeface="Tahoma"/>
                <a:cs typeface="Tahoma"/>
              </a:rPr>
              <a:t>tabl</a:t>
            </a:r>
            <a:r>
              <a:rPr dirty="0" baseline="2057" sz="2025" spc="7" b="1">
                <a:solidFill>
                  <a:srgbClr val="5F805D"/>
                </a:solidFill>
                <a:latin typeface="Tahoma"/>
                <a:cs typeface="Tahoma"/>
              </a:rPr>
              <a:t>.</a:t>
            </a:r>
            <a:r>
              <a:rPr dirty="0" baseline="2057" sz="2025" b="1">
                <a:solidFill>
                  <a:srgbClr val="5F805D"/>
                </a:solidFill>
                <a:latin typeface="Tahoma"/>
                <a:cs typeface="Tahoma"/>
              </a:rPr>
              <a:t>	</a:t>
            </a:r>
            <a:r>
              <a:rPr dirty="0" baseline="2057" sz="2025" spc="-82" b="1">
                <a:solidFill>
                  <a:srgbClr val="5F805D"/>
                </a:solidFill>
                <a:latin typeface="Tahoma"/>
                <a:cs typeface="Tahoma"/>
              </a:rPr>
              <a:t>2</a:t>
            </a:r>
            <a:r>
              <a:rPr dirty="0" baseline="2057" sz="2025" spc="-165" b="1">
                <a:solidFill>
                  <a:srgbClr val="5F805D"/>
                </a:solidFill>
                <a:latin typeface="Tahoma"/>
                <a:cs typeface="Tahoma"/>
              </a:rPr>
              <a:t> </a:t>
            </a:r>
            <a:r>
              <a:rPr dirty="0" baseline="2057" sz="2025" spc="-60" b="1">
                <a:solidFill>
                  <a:srgbClr val="5F805D"/>
                </a:solidFill>
                <a:latin typeface="Tahoma"/>
                <a:cs typeface="Tahoma"/>
              </a:rPr>
              <a:t>tabl.</a:t>
            </a:r>
            <a:endParaRPr baseline="2057" sz="2025">
              <a:latin typeface="Tahoma"/>
              <a:cs typeface="Tahom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985432" y="7433015"/>
          <a:ext cx="4364355" cy="1175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155"/>
                <a:gridCol w="1144905"/>
                <a:gridCol w="582295"/>
              </a:tblGrid>
              <a:tr h="215760">
                <a:tc>
                  <a:txBody>
                    <a:bodyPr/>
                    <a:lstStyle/>
                    <a:p>
                      <a:pPr>
                        <a:lnSpc>
                          <a:spcPts val="1340"/>
                        </a:lnSpc>
                      </a:pPr>
                      <a:r>
                        <a:rPr dirty="0" sz="1350" spc="-50">
                          <a:latin typeface="Verdana"/>
                          <a:cs typeface="Verdana"/>
                        </a:rPr>
                        <a:t>N-</a:t>
                      </a:r>
                      <a:r>
                        <a:rPr dirty="0" sz="1350" spc="-45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350" spc="-60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350" spc="-5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350" spc="-6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350" spc="-50">
                          <a:latin typeface="Verdana"/>
                          <a:cs typeface="Verdana"/>
                        </a:rPr>
                        <a:t>yl</a:t>
                      </a:r>
                      <a:r>
                        <a:rPr dirty="0" sz="1350" spc="-60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350" spc="-60"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350" spc="-50"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350" spc="-7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350" spc="-50">
                          <a:latin typeface="Verdana"/>
                          <a:cs typeface="Verdana"/>
                        </a:rPr>
                        <a:t>ei</a:t>
                      </a:r>
                      <a:r>
                        <a:rPr dirty="0" sz="1350" spc="-4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350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350" spc="-2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350" spc="-50">
                          <a:latin typeface="Verdana"/>
                          <a:cs typeface="Verdana"/>
                        </a:rPr>
                        <a:t>(N</a:t>
                      </a:r>
                      <a:r>
                        <a:rPr dirty="0" sz="1350" spc="-65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350" spc="-50">
                          <a:latin typeface="Verdana"/>
                          <a:cs typeface="Verdana"/>
                        </a:rPr>
                        <a:t>C)</a:t>
                      </a:r>
                      <a:endParaRPr sz="135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B w="6350">
                      <a:solidFill>
                        <a:srgbClr val="5F805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ct val="100000"/>
                        </a:lnSpc>
                      </a:pPr>
                      <a:r>
                        <a:rPr dirty="0" sz="1000" spc="-35">
                          <a:latin typeface="Verdana"/>
                          <a:cs typeface="Verdana"/>
                        </a:rPr>
                        <a:t>30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r>
                        <a:rPr dirty="0" sz="10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-3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g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R w="6350">
                      <a:solidFill>
                        <a:srgbClr val="5F805D"/>
                      </a:solidFill>
                      <a:prstDash val="solid"/>
                    </a:lnR>
                    <a:lnB w="6350">
                      <a:solidFill>
                        <a:srgbClr val="5F805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dirty="0" sz="1000" spc="-35">
                          <a:latin typeface="Verdana"/>
                          <a:cs typeface="Verdana"/>
                        </a:rPr>
                        <a:t>60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r>
                        <a:rPr dirty="0" sz="10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-3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g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5F805D"/>
                      </a:solidFill>
                      <a:prstDash val="solid"/>
                    </a:lnL>
                    <a:lnB w="6350">
                      <a:solidFill>
                        <a:srgbClr val="5F805D"/>
                      </a:solidFill>
                      <a:prstDash val="solid"/>
                    </a:lnB>
                  </a:tcPr>
                </a:tc>
              </a:tr>
              <a:tr h="2668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350" spc="-25">
                          <a:latin typeface="Verdana"/>
                          <a:cs typeface="Verdana"/>
                        </a:rPr>
                        <a:t>Glycine</a:t>
                      </a:r>
                      <a:endParaRPr sz="1350">
                        <a:latin typeface="Verdana"/>
                        <a:cs typeface="Verdana"/>
                      </a:endParaRPr>
                    </a:p>
                  </a:txBody>
                  <a:tcPr marL="0" marR="0" marB="0" marT="19050">
                    <a:lnT w="6350">
                      <a:solidFill>
                        <a:srgbClr val="5F805D"/>
                      </a:solidFill>
                      <a:prstDash val="solid"/>
                    </a:lnT>
                    <a:lnB w="6350">
                      <a:solidFill>
                        <a:srgbClr val="5F805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000" spc="-40">
                          <a:latin typeface="Verdana"/>
                          <a:cs typeface="Verdana"/>
                        </a:rPr>
                        <a:t>2</a:t>
                      </a:r>
                      <a:r>
                        <a:rPr dirty="0" sz="1000" spc="-35">
                          <a:latin typeface="Verdana"/>
                          <a:cs typeface="Verdana"/>
                        </a:rPr>
                        <a:t>0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r>
                        <a:rPr dirty="0" sz="10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-3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g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46990">
                    <a:lnR w="6350">
                      <a:solidFill>
                        <a:srgbClr val="5F805D"/>
                      </a:solidFill>
                      <a:prstDash val="solid"/>
                    </a:lnR>
                    <a:lnT w="6350">
                      <a:solidFill>
                        <a:srgbClr val="5F805D"/>
                      </a:solidFill>
                      <a:prstDash val="solid"/>
                    </a:lnT>
                    <a:lnB w="6350">
                      <a:solidFill>
                        <a:srgbClr val="5F805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000" spc="-35">
                          <a:latin typeface="Verdana"/>
                          <a:cs typeface="Verdana"/>
                        </a:rPr>
                        <a:t>40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r>
                        <a:rPr dirty="0" sz="10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-3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g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46990">
                    <a:lnL w="6350">
                      <a:solidFill>
                        <a:srgbClr val="5F805D"/>
                      </a:solidFill>
                      <a:prstDash val="solid"/>
                    </a:lnL>
                    <a:lnT w="6350">
                      <a:solidFill>
                        <a:srgbClr val="5F805D"/>
                      </a:solidFill>
                      <a:prstDash val="solid"/>
                    </a:lnT>
                    <a:lnB w="6350">
                      <a:solidFill>
                        <a:srgbClr val="5F805D"/>
                      </a:solidFill>
                      <a:prstDash val="solid"/>
                    </a:lnB>
                  </a:tcPr>
                </a:tc>
              </a:tr>
              <a:tr h="256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350" spc="-50">
                          <a:latin typeface="Verdana"/>
                          <a:cs typeface="Verdana"/>
                        </a:rPr>
                        <a:t>Alpha-lipoi</a:t>
                      </a:r>
                      <a:r>
                        <a:rPr dirty="0" sz="1350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350" spc="-2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350" spc="-45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350" spc="-50">
                          <a:latin typeface="Verdana"/>
                          <a:cs typeface="Verdana"/>
                        </a:rPr>
                        <a:t>ci</a:t>
                      </a:r>
                      <a:r>
                        <a:rPr dirty="0" sz="1350"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350" spc="-2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350" spc="-50">
                          <a:latin typeface="Verdana"/>
                          <a:cs typeface="Verdana"/>
                        </a:rPr>
                        <a:t>(R</a:t>
                      </a:r>
                      <a:r>
                        <a:rPr dirty="0" sz="1350" spc="-7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350" spc="-5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350" spc="-45"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350" spc="-50">
                          <a:latin typeface="Verdana"/>
                          <a:cs typeface="Verdana"/>
                        </a:rPr>
                        <a:t>A)</a:t>
                      </a:r>
                      <a:endParaRPr sz="1350">
                        <a:latin typeface="Verdana"/>
                        <a:cs typeface="Verdana"/>
                      </a:endParaRPr>
                    </a:p>
                  </a:txBody>
                  <a:tcPr marL="0" marR="0" marB="0" marT="3175">
                    <a:lnT w="6350">
                      <a:solidFill>
                        <a:srgbClr val="5F805D"/>
                      </a:solidFill>
                      <a:prstDash val="solid"/>
                    </a:lnT>
                    <a:lnB w="6350">
                      <a:solidFill>
                        <a:srgbClr val="5F805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000" spc="-35">
                          <a:latin typeface="Verdana"/>
                          <a:cs typeface="Verdana"/>
                        </a:rPr>
                        <a:t>10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r>
                        <a:rPr dirty="0" sz="10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-3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g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50165">
                    <a:lnR w="6350">
                      <a:solidFill>
                        <a:srgbClr val="5F805D"/>
                      </a:solidFill>
                      <a:prstDash val="solid"/>
                    </a:lnR>
                    <a:lnT w="6350">
                      <a:solidFill>
                        <a:srgbClr val="5F805D"/>
                      </a:solidFill>
                      <a:prstDash val="solid"/>
                    </a:lnT>
                    <a:lnB w="6350">
                      <a:solidFill>
                        <a:srgbClr val="5F805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000" spc="-40">
                          <a:latin typeface="Verdana"/>
                          <a:cs typeface="Verdana"/>
                        </a:rPr>
                        <a:t>2</a:t>
                      </a:r>
                      <a:r>
                        <a:rPr dirty="0" sz="1000" spc="-35">
                          <a:latin typeface="Verdana"/>
                          <a:cs typeface="Verdana"/>
                        </a:rPr>
                        <a:t>0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r>
                        <a:rPr dirty="0" sz="10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-3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g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50165">
                    <a:lnL w="6350">
                      <a:solidFill>
                        <a:srgbClr val="5F805D"/>
                      </a:solidFill>
                      <a:prstDash val="solid"/>
                    </a:lnL>
                    <a:lnT w="6350">
                      <a:solidFill>
                        <a:srgbClr val="5F805D"/>
                      </a:solidFill>
                      <a:prstDash val="solid"/>
                    </a:lnT>
                    <a:lnB w="6350">
                      <a:solidFill>
                        <a:srgbClr val="5F805D"/>
                      </a:solidFill>
                      <a:prstDash val="solid"/>
                    </a:lnB>
                  </a:tcPr>
                </a:tc>
              </a:tr>
              <a:tr h="2530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350" spc="-10">
                          <a:latin typeface="Verdana"/>
                          <a:cs typeface="Verdana"/>
                        </a:rPr>
                        <a:t>Quercetin</a:t>
                      </a:r>
                      <a:endParaRPr sz="1350">
                        <a:latin typeface="Verdana"/>
                        <a:cs typeface="Verdana"/>
                      </a:endParaRPr>
                    </a:p>
                  </a:txBody>
                  <a:tcPr marL="0" marR="0" marB="0" marT="17145">
                    <a:lnT w="6350">
                      <a:solidFill>
                        <a:srgbClr val="5F805D"/>
                      </a:solidFill>
                      <a:prstDash val="solid"/>
                    </a:lnT>
                    <a:lnB w="6350">
                      <a:solidFill>
                        <a:srgbClr val="5F805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-35">
                          <a:latin typeface="Verdana"/>
                          <a:cs typeface="Verdana"/>
                        </a:rPr>
                        <a:t>5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r>
                        <a:rPr dirty="0" sz="10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-3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g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37465">
                    <a:lnR w="6350">
                      <a:solidFill>
                        <a:srgbClr val="5F805D"/>
                      </a:solidFill>
                      <a:prstDash val="solid"/>
                    </a:lnR>
                    <a:lnT w="6350">
                      <a:solidFill>
                        <a:srgbClr val="5F805D"/>
                      </a:solidFill>
                      <a:prstDash val="solid"/>
                    </a:lnT>
                    <a:lnB w="6350">
                      <a:solidFill>
                        <a:srgbClr val="5F805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-35">
                          <a:latin typeface="Verdana"/>
                          <a:cs typeface="Verdana"/>
                        </a:rPr>
                        <a:t>10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r>
                        <a:rPr dirty="0" sz="10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-3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g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37465">
                    <a:lnL w="6350">
                      <a:solidFill>
                        <a:srgbClr val="5F805D"/>
                      </a:solidFill>
                      <a:prstDash val="solid"/>
                    </a:lnL>
                    <a:lnT w="6350">
                      <a:solidFill>
                        <a:srgbClr val="5F805D"/>
                      </a:solidFill>
                      <a:prstDash val="solid"/>
                    </a:lnT>
                    <a:lnB w="6350">
                      <a:solidFill>
                        <a:srgbClr val="5F805D"/>
                      </a:solidFill>
                      <a:prstDash val="solid"/>
                    </a:lnB>
                  </a:tcPr>
                </a:tc>
              </a:tr>
              <a:tr h="183014">
                <a:tc>
                  <a:txBody>
                    <a:bodyPr/>
                    <a:lstStyle/>
                    <a:p>
                      <a:pPr>
                        <a:lnSpc>
                          <a:spcPts val="1095"/>
                        </a:lnSpc>
                        <a:spcBef>
                          <a:spcPts val="245"/>
                        </a:spcBef>
                      </a:pPr>
                      <a:r>
                        <a:rPr dirty="0" sz="1350">
                          <a:latin typeface="Verdana"/>
                          <a:cs typeface="Verdana"/>
                        </a:rPr>
                        <a:t>choline</a:t>
                      </a:r>
                      <a:endParaRPr sz="1350">
                        <a:latin typeface="Verdana"/>
                        <a:cs typeface="Verdana"/>
                      </a:endParaRPr>
                    </a:p>
                  </a:txBody>
                  <a:tcPr marL="0" marR="0" marB="0" marT="31115">
                    <a:lnT w="6350">
                      <a:solidFill>
                        <a:srgbClr val="5F805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100"/>
                        </a:lnSpc>
                        <a:spcBef>
                          <a:spcPts val="240"/>
                        </a:spcBef>
                      </a:pPr>
                      <a:r>
                        <a:rPr dirty="0" sz="1000" spc="-35">
                          <a:latin typeface="Verdana"/>
                          <a:cs typeface="Verdana"/>
                        </a:rPr>
                        <a:t>5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r>
                        <a:rPr dirty="0" sz="10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-3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g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30480">
                    <a:lnR w="6350">
                      <a:solidFill>
                        <a:srgbClr val="5F805D"/>
                      </a:solidFill>
                      <a:prstDash val="solid"/>
                    </a:lnR>
                    <a:lnT w="6350">
                      <a:solidFill>
                        <a:srgbClr val="5F805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Bef>
                          <a:spcPts val="240"/>
                        </a:spcBef>
                      </a:pPr>
                      <a:r>
                        <a:rPr dirty="0" sz="1000" spc="-35">
                          <a:latin typeface="Verdana"/>
                          <a:cs typeface="Verdana"/>
                        </a:rPr>
                        <a:t>10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r>
                        <a:rPr dirty="0" sz="1000" spc="-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-3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g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30480">
                    <a:lnL w="6350">
                      <a:solidFill>
                        <a:srgbClr val="5F805D"/>
                      </a:solidFill>
                      <a:prstDash val="solid"/>
                    </a:lnL>
                    <a:lnT w="6350">
                      <a:solidFill>
                        <a:srgbClr val="5F805D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2959315" y="8802310"/>
            <a:ext cx="4434205" cy="15036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35"/>
              </a:spcBef>
            </a:pPr>
            <a:r>
              <a:rPr dirty="0" sz="1350" spc="-5" b="1">
                <a:latin typeface="Tahoma"/>
                <a:cs typeface="Tahoma"/>
              </a:rPr>
              <a:t>Us</a:t>
            </a:r>
            <a:r>
              <a:rPr dirty="0" sz="1350" b="1">
                <a:latin typeface="Tahoma"/>
                <a:cs typeface="Tahoma"/>
              </a:rPr>
              <a:t>a</a:t>
            </a:r>
            <a:r>
              <a:rPr dirty="0" sz="1350" spc="35" b="1">
                <a:latin typeface="Tahoma"/>
                <a:cs typeface="Tahoma"/>
              </a:rPr>
              <a:t>g</a:t>
            </a:r>
            <a:r>
              <a:rPr dirty="0" sz="1350" spc="80" b="1">
                <a:latin typeface="Tahoma"/>
                <a:cs typeface="Tahoma"/>
              </a:rPr>
              <a:t>e</a:t>
            </a:r>
            <a:r>
              <a:rPr dirty="0" sz="1350" spc="-110" b="1">
                <a:latin typeface="Tahoma"/>
                <a:cs typeface="Tahoma"/>
              </a:rPr>
              <a:t> </a:t>
            </a:r>
            <a:r>
              <a:rPr dirty="0" sz="1350" spc="-10" b="1">
                <a:latin typeface="Tahoma"/>
                <a:cs typeface="Tahoma"/>
              </a:rPr>
              <a:t>instru</a:t>
            </a:r>
            <a:r>
              <a:rPr dirty="0" sz="1350" b="1">
                <a:latin typeface="Tahoma"/>
                <a:cs typeface="Tahoma"/>
              </a:rPr>
              <a:t>c</a:t>
            </a:r>
            <a:r>
              <a:rPr dirty="0" sz="1350" spc="-45" b="1">
                <a:latin typeface="Tahoma"/>
                <a:cs typeface="Tahoma"/>
              </a:rPr>
              <a:t>tions:</a:t>
            </a:r>
            <a:endParaRPr sz="1350">
              <a:latin typeface="Tahoma"/>
              <a:cs typeface="Tahoma"/>
            </a:endParaRPr>
          </a:p>
          <a:p>
            <a:pPr algn="just" marL="12700" marR="5080">
              <a:lnSpc>
                <a:spcPct val="102600"/>
              </a:lnSpc>
            </a:pPr>
            <a:r>
              <a:rPr dirty="0" sz="1350" spc="-35">
                <a:latin typeface="Verdana"/>
                <a:cs typeface="Verdana"/>
              </a:rPr>
              <a:t>Take </a:t>
            </a:r>
            <a:r>
              <a:rPr dirty="0" sz="1350" spc="-190">
                <a:latin typeface="Verdana"/>
                <a:cs typeface="Verdana"/>
              </a:rPr>
              <a:t>1-</a:t>
            </a:r>
            <a:r>
              <a:rPr dirty="0" sz="1350" spc="-190" b="1">
                <a:latin typeface="Tahoma"/>
                <a:cs typeface="Tahoma"/>
              </a:rPr>
              <a:t>2</a:t>
            </a:r>
            <a:r>
              <a:rPr dirty="0" sz="1350" spc="-185" b="1">
                <a:latin typeface="Tahoma"/>
                <a:cs typeface="Tahoma"/>
              </a:rPr>
              <a:t> </a:t>
            </a:r>
            <a:r>
              <a:rPr dirty="0" sz="1350" spc="-10">
                <a:latin typeface="Verdana"/>
                <a:cs typeface="Verdana"/>
              </a:rPr>
              <a:t>tablets </a:t>
            </a:r>
            <a:r>
              <a:rPr dirty="0" sz="1350" spc="-65">
                <a:latin typeface="Verdana"/>
                <a:cs typeface="Verdana"/>
              </a:rPr>
              <a:t>daily. </a:t>
            </a:r>
            <a:r>
              <a:rPr dirty="0" sz="1350" spc="55">
                <a:latin typeface="Verdana"/>
                <a:cs typeface="Verdana"/>
              </a:rPr>
              <a:t>Do </a:t>
            </a:r>
            <a:r>
              <a:rPr dirty="0" sz="1350" spc="30">
                <a:latin typeface="Verdana"/>
                <a:cs typeface="Verdana"/>
              </a:rPr>
              <a:t>not </a:t>
            </a:r>
            <a:r>
              <a:rPr dirty="0" sz="1350" spc="-10">
                <a:latin typeface="Verdana"/>
                <a:cs typeface="Verdana"/>
              </a:rPr>
              <a:t>exceed </a:t>
            </a:r>
            <a:r>
              <a:rPr dirty="0" sz="1350" spc="25">
                <a:latin typeface="Verdana"/>
                <a:cs typeface="Verdana"/>
              </a:rPr>
              <a:t>the </a:t>
            </a:r>
            <a:r>
              <a:rPr dirty="0" sz="1350">
                <a:latin typeface="Verdana"/>
                <a:cs typeface="Verdana"/>
              </a:rPr>
              <a:t>recom- </a:t>
            </a:r>
            <a:r>
              <a:rPr dirty="0" sz="1350" spc="5">
                <a:latin typeface="Verdana"/>
                <a:cs typeface="Verdana"/>
              </a:rPr>
              <a:t> </a:t>
            </a:r>
            <a:r>
              <a:rPr dirty="0" sz="1350" spc="50">
                <a:latin typeface="Verdana"/>
                <a:cs typeface="Verdana"/>
              </a:rPr>
              <a:t>mended </a:t>
            </a:r>
            <a:r>
              <a:rPr dirty="0" sz="1350" spc="-20">
                <a:latin typeface="Verdana"/>
                <a:cs typeface="Verdana"/>
              </a:rPr>
              <a:t>daily </a:t>
            </a:r>
            <a:r>
              <a:rPr dirty="0" sz="1350" spc="10">
                <a:latin typeface="Verdana"/>
                <a:cs typeface="Verdana"/>
              </a:rPr>
              <a:t>dose </a:t>
            </a:r>
            <a:r>
              <a:rPr dirty="0" sz="1350" spc="-135">
                <a:latin typeface="Verdana"/>
                <a:cs typeface="Verdana"/>
              </a:rPr>
              <a:t>(2 </a:t>
            </a:r>
            <a:r>
              <a:rPr dirty="0" sz="1350" spc="-55">
                <a:latin typeface="Verdana"/>
                <a:cs typeface="Verdana"/>
              </a:rPr>
              <a:t>tablets). </a:t>
            </a:r>
            <a:r>
              <a:rPr dirty="0" sz="1350" spc="-25">
                <a:latin typeface="Verdana"/>
                <a:cs typeface="Verdana"/>
              </a:rPr>
              <a:t>This </a:t>
            </a:r>
            <a:r>
              <a:rPr dirty="0" sz="1350" spc="-15">
                <a:latin typeface="Verdana"/>
                <a:cs typeface="Verdana"/>
              </a:rPr>
              <a:t>dietary </a:t>
            </a:r>
            <a:r>
              <a:rPr dirty="0" sz="1350" spc="-5">
                <a:latin typeface="Verdana"/>
                <a:cs typeface="Verdana"/>
              </a:rPr>
              <a:t>supple- </a:t>
            </a:r>
            <a:r>
              <a:rPr dirty="0" sz="1350">
                <a:latin typeface="Verdana"/>
                <a:cs typeface="Verdana"/>
              </a:rPr>
              <a:t> </a:t>
            </a:r>
            <a:r>
              <a:rPr dirty="0" sz="1350" spc="45">
                <a:latin typeface="Verdana"/>
                <a:cs typeface="Verdana"/>
              </a:rPr>
              <a:t>ment</a:t>
            </a:r>
            <a:r>
              <a:rPr dirty="0" sz="1350" spc="-135">
                <a:latin typeface="Verdana"/>
                <a:cs typeface="Verdana"/>
              </a:rPr>
              <a:t> </a:t>
            </a:r>
            <a:r>
              <a:rPr dirty="0" sz="1350" spc="15">
                <a:latin typeface="Verdana"/>
                <a:cs typeface="Verdana"/>
              </a:rPr>
              <a:t>should</a:t>
            </a:r>
            <a:r>
              <a:rPr dirty="0" sz="1350" spc="-135">
                <a:latin typeface="Verdana"/>
                <a:cs typeface="Verdana"/>
              </a:rPr>
              <a:t> </a:t>
            </a:r>
            <a:r>
              <a:rPr dirty="0" sz="1350" spc="30">
                <a:latin typeface="Verdana"/>
                <a:cs typeface="Verdana"/>
              </a:rPr>
              <a:t>not</a:t>
            </a:r>
            <a:r>
              <a:rPr dirty="0" sz="1350" spc="-130">
                <a:latin typeface="Verdana"/>
                <a:cs typeface="Verdana"/>
              </a:rPr>
              <a:t> </a:t>
            </a:r>
            <a:r>
              <a:rPr dirty="0" sz="1350" spc="45">
                <a:latin typeface="Verdana"/>
                <a:cs typeface="Verdana"/>
              </a:rPr>
              <a:t>be</a:t>
            </a:r>
            <a:r>
              <a:rPr dirty="0" sz="1350" spc="-135">
                <a:latin typeface="Verdana"/>
                <a:cs typeface="Verdana"/>
              </a:rPr>
              <a:t> </a:t>
            </a:r>
            <a:r>
              <a:rPr dirty="0" sz="1350" spc="15">
                <a:latin typeface="Verdana"/>
                <a:cs typeface="Verdana"/>
              </a:rPr>
              <a:t>used</a:t>
            </a:r>
            <a:r>
              <a:rPr dirty="0" sz="1350" spc="-130">
                <a:latin typeface="Verdana"/>
                <a:cs typeface="Verdana"/>
              </a:rPr>
              <a:t> </a:t>
            </a:r>
            <a:r>
              <a:rPr dirty="0" sz="1350" spc="-30">
                <a:latin typeface="Verdana"/>
                <a:cs typeface="Verdana"/>
              </a:rPr>
              <a:t>as</a:t>
            </a:r>
            <a:r>
              <a:rPr dirty="0" sz="1350" spc="-135">
                <a:latin typeface="Verdana"/>
                <a:cs typeface="Verdana"/>
              </a:rPr>
              <a:t> </a:t>
            </a:r>
            <a:r>
              <a:rPr dirty="0" sz="1350" spc="5">
                <a:latin typeface="Verdana"/>
                <a:cs typeface="Verdana"/>
              </a:rPr>
              <a:t>a</a:t>
            </a:r>
            <a:r>
              <a:rPr dirty="0" sz="1350" spc="-130">
                <a:latin typeface="Verdana"/>
                <a:cs typeface="Verdana"/>
              </a:rPr>
              <a:t> </a:t>
            </a:r>
            <a:r>
              <a:rPr dirty="0" sz="1350" spc="-5">
                <a:latin typeface="Verdana"/>
                <a:cs typeface="Verdana"/>
              </a:rPr>
              <a:t>substitute</a:t>
            </a:r>
            <a:r>
              <a:rPr dirty="0" sz="1350" spc="-135">
                <a:latin typeface="Verdana"/>
                <a:cs typeface="Verdana"/>
              </a:rPr>
              <a:t> </a:t>
            </a:r>
            <a:r>
              <a:rPr dirty="0" sz="1350" spc="-25">
                <a:latin typeface="Verdana"/>
                <a:cs typeface="Verdana"/>
              </a:rPr>
              <a:t>for</a:t>
            </a:r>
            <a:r>
              <a:rPr dirty="0" sz="1350" spc="-130">
                <a:latin typeface="Verdana"/>
                <a:cs typeface="Verdana"/>
              </a:rPr>
              <a:t> </a:t>
            </a:r>
            <a:r>
              <a:rPr dirty="0" sz="1350" spc="5">
                <a:latin typeface="Verdana"/>
                <a:cs typeface="Verdana"/>
              </a:rPr>
              <a:t>a</a:t>
            </a:r>
            <a:r>
              <a:rPr dirty="0" sz="1350" spc="-135">
                <a:latin typeface="Verdana"/>
                <a:cs typeface="Verdana"/>
              </a:rPr>
              <a:t> </a:t>
            </a:r>
            <a:r>
              <a:rPr dirty="0" sz="1350" spc="-30">
                <a:latin typeface="Verdana"/>
                <a:cs typeface="Verdana"/>
              </a:rPr>
              <a:t>varied </a:t>
            </a:r>
            <a:r>
              <a:rPr dirty="0" sz="1350" spc="-465">
                <a:latin typeface="Verdana"/>
                <a:cs typeface="Verdana"/>
              </a:rPr>
              <a:t> </a:t>
            </a:r>
            <a:r>
              <a:rPr dirty="0" sz="1350" spc="-35">
                <a:latin typeface="Verdana"/>
                <a:cs typeface="Verdana"/>
              </a:rPr>
              <a:t>diet.</a:t>
            </a:r>
            <a:r>
              <a:rPr dirty="0" sz="1350" spc="-65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The</a:t>
            </a:r>
            <a:r>
              <a:rPr dirty="0" sz="1350" spc="-65">
                <a:latin typeface="Verdana"/>
                <a:cs typeface="Verdana"/>
              </a:rPr>
              <a:t> </a:t>
            </a:r>
            <a:r>
              <a:rPr dirty="0" sz="1350" spc="25">
                <a:latin typeface="Verdana"/>
                <a:cs typeface="Verdana"/>
              </a:rPr>
              <a:t>product</a:t>
            </a:r>
            <a:r>
              <a:rPr dirty="0" sz="1350" spc="-60">
                <a:latin typeface="Verdana"/>
                <a:cs typeface="Verdana"/>
              </a:rPr>
              <a:t> </a:t>
            </a:r>
            <a:r>
              <a:rPr dirty="0" sz="1350" spc="-30">
                <a:latin typeface="Verdana"/>
                <a:cs typeface="Verdana"/>
              </a:rPr>
              <a:t>is</a:t>
            </a:r>
            <a:r>
              <a:rPr dirty="0" sz="1350" spc="-65">
                <a:latin typeface="Verdana"/>
                <a:cs typeface="Verdana"/>
              </a:rPr>
              <a:t> </a:t>
            </a:r>
            <a:r>
              <a:rPr dirty="0" sz="1350" spc="20">
                <a:latin typeface="Verdana"/>
                <a:cs typeface="Verdana"/>
              </a:rPr>
              <a:t>intended</a:t>
            </a:r>
            <a:r>
              <a:rPr dirty="0" sz="1350" spc="-60">
                <a:latin typeface="Verdana"/>
                <a:cs typeface="Verdana"/>
              </a:rPr>
              <a:t> </a:t>
            </a:r>
            <a:r>
              <a:rPr dirty="0" sz="1350" spc="-25">
                <a:latin typeface="Verdana"/>
                <a:cs typeface="Verdana"/>
              </a:rPr>
              <a:t>for</a:t>
            </a:r>
            <a:r>
              <a:rPr dirty="0" sz="1350" spc="-65">
                <a:latin typeface="Verdana"/>
                <a:cs typeface="Verdana"/>
              </a:rPr>
              <a:t> </a:t>
            </a:r>
            <a:r>
              <a:rPr dirty="0" sz="1350" spc="-10">
                <a:latin typeface="Verdana"/>
                <a:cs typeface="Verdana"/>
              </a:rPr>
              <a:t>healthy</a:t>
            </a:r>
            <a:r>
              <a:rPr dirty="0" sz="1350" spc="-60">
                <a:latin typeface="Verdana"/>
                <a:cs typeface="Verdana"/>
              </a:rPr>
              <a:t> </a:t>
            </a:r>
            <a:r>
              <a:rPr dirty="0" sz="1350" spc="-35">
                <a:latin typeface="Verdana"/>
                <a:cs typeface="Verdana"/>
              </a:rPr>
              <a:t>adults.</a:t>
            </a:r>
            <a:r>
              <a:rPr dirty="0" sz="1350" spc="-65">
                <a:latin typeface="Verdana"/>
                <a:cs typeface="Verdana"/>
              </a:rPr>
              <a:t> </a:t>
            </a:r>
            <a:r>
              <a:rPr dirty="0" sz="1350" spc="-80">
                <a:latin typeface="Verdana"/>
                <a:cs typeface="Verdana"/>
              </a:rPr>
              <a:t>It</a:t>
            </a:r>
            <a:r>
              <a:rPr dirty="0" sz="1350" spc="-60">
                <a:latin typeface="Verdana"/>
                <a:cs typeface="Verdana"/>
              </a:rPr>
              <a:t> </a:t>
            </a:r>
            <a:r>
              <a:rPr dirty="0" sz="1350" spc="-50">
                <a:latin typeface="Verdana"/>
                <a:cs typeface="Verdana"/>
              </a:rPr>
              <a:t>is </a:t>
            </a:r>
            <a:r>
              <a:rPr dirty="0" sz="1350" spc="-465">
                <a:latin typeface="Verdana"/>
                <a:cs typeface="Verdana"/>
              </a:rPr>
              <a:t> </a:t>
            </a:r>
            <a:r>
              <a:rPr dirty="0" sz="1350" spc="30">
                <a:latin typeface="Verdana"/>
                <a:cs typeface="Verdana"/>
              </a:rPr>
              <a:t>not </a:t>
            </a:r>
            <a:r>
              <a:rPr dirty="0" sz="1350" spc="35">
                <a:latin typeface="Verdana"/>
                <a:cs typeface="Verdana"/>
              </a:rPr>
              <a:t>recommended </a:t>
            </a:r>
            <a:r>
              <a:rPr dirty="0" sz="1350" spc="-25">
                <a:latin typeface="Verdana"/>
                <a:cs typeface="Verdana"/>
              </a:rPr>
              <a:t>for </a:t>
            </a:r>
            <a:r>
              <a:rPr dirty="0" sz="1350">
                <a:latin typeface="Verdana"/>
                <a:cs typeface="Verdana"/>
              </a:rPr>
              <a:t>use </a:t>
            </a:r>
            <a:r>
              <a:rPr dirty="0" sz="1350" spc="-5">
                <a:latin typeface="Verdana"/>
                <a:cs typeface="Verdana"/>
              </a:rPr>
              <a:t>by </a:t>
            </a:r>
            <a:r>
              <a:rPr dirty="0" sz="1350" spc="15">
                <a:latin typeface="Verdana"/>
                <a:cs typeface="Verdana"/>
              </a:rPr>
              <a:t>pregnant </a:t>
            </a:r>
            <a:r>
              <a:rPr dirty="0" sz="1350" spc="-5">
                <a:latin typeface="Verdana"/>
                <a:cs typeface="Verdana"/>
              </a:rPr>
              <a:t>or </a:t>
            </a:r>
            <a:r>
              <a:rPr dirty="0" sz="1350" spc="-35">
                <a:latin typeface="Verdana"/>
                <a:cs typeface="Verdana"/>
              </a:rPr>
              <a:t>breast- </a:t>
            </a:r>
            <a:r>
              <a:rPr dirty="0" sz="1350" spc="-30">
                <a:latin typeface="Verdana"/>
                <a:cs typeface="Verdana"/>
              </a:rPr>
              <a:t> </a:t>
            </a:r>
            <a:r>
              <a:rPr dirty="0" sz="1350" spc="-55">
                <a:latin typeface="Verdana"/>
                <a:cs typeface="Verdana"/>
              </a:rPr>
              <a:t>f</a:t>
            </a:r>
            <a:r>
              <a:rPr dirty="0" sz="1350" spc="10">
                <a:latin typeface="Verdana"/>
                <a:cs typeface="Verdana"/>
              </a:rPr>
              <a:t>eedin</a:t>
            </a:r>
            <a:r>
              <a:rPr dirty="0" sz="1350" spc="105">
                <a:latin typeface="Verdana"/>
                <a:cs typeface="Verdana"/>
              </a:rPr>
              <a:t>g</a:t>
            </a:r>
            <a:r>
              <a:rPr dirty="0" sz="1350" spc="-185">
                <a:latin typeface="Verdana"/>
                <a:cs typeface="Verdana"/>
              </a:rPr>
              <a:t> </a:t>
            </a:r>
            <a:r>
              <a:rPr dirty="0" sz="1350" spc="50">
                <a:latin typeface="Verdana"/>
                <a:cs typeface="Verdana"/>
              </a:rPr>
              <a:t>w</a:t>
            </a:r>
            <a:r>
              <a:rPr dirty="0" sz="1350" spc="65">
                <a:latin typeface="Verdana"/>
                <a:cs typeface="Verdana"/>
              </a:rPr>
              <a:t>om</a:t>
            </a:r>
            <a:r>
              <a:rPr dirty="0" sz="1350" spc="-65">
                <a:latin typeface="Verdana"/>
                <a:cs typeface="Verdana"/>
              </a:rPr>
              <a:t>en.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9" y="0"/>
              <a:ext cx="12300180" cy="113085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5"/>
              <a:ext cx="20104100" cy="1361440"/>
            </a:xfrm>
            <a:custGeom>
              <a:avLst/>
              <a:gdLst/>
              <a:ahLst/>
              <a:cxnLst/>
              <a:rect l="l" t="t" r="r" b="b"/>
              <a:pathLst>
                <a:path w="20104100" h="1361440">
                  <a:moveTo>
                    <a:pt x="20104100" y="0"/>
                  </a:moveTo>
                  <a:lnTo>
                    <a:pt x="18571909" y="0"/>
                  </a:lnTo>
                  <a:lnTo>
                    <a:pt x="13807034" y="0"/>
                  </a:lnTo>
                  <a:lnTo>
                    <a:pt x="0" y="0"/>
                  </a:lnTo>
                  <a:lnTo>
                    <a:pt x="0" y="772883"/>
                  </a:lnTo>
                  <a:lnTo>
                    <a:pt x="14484299" y="772883"/>
                  </a:lnTo>
                  <a:lnTo>
                    <a:pt x="14485328" y="773696"/>
                  </a:lnTo>
                  <a:lnTo>
                    <a:pt x="14520774" y="801014"/>
                  </a:lnTo>
                  <a:lnTo>
                    <a:pt x="14556664" y="827786"/>
                  </a:lnTo>
                  <a:lnTo>
                    <a:pt x="14593011" y="853973"/>
                  </a:lnTo>
                  <a:lnTo>
                    <a:pt x="14629791" y="879589"/>
                  </a:lnTo>
                  <a:lnTo>
                    <a:pt x="14667002" y="904621"/>
                  </a:lnTo>
                  <a:lnTo>
                    <a:pt x="14704632" y="929055"/>
                  </a:lnTo>
                  <a:lnTo>
                    <a:pt x="14742694" y="952893"/>
                  </a:lnTo>
                  <a:lnTo>
                    <a:pt x="14781149" y="976134"/>
                  </a:lnTo>
                  <a:lnTo>
                    <a:pt x="14820024" y="998766"/>
                  </a:lnTo>
                  <a:lnTo>
                    <a:pt x="14859292" y="1020775"/>
                  </a:lnTo>
                  <a:lnTo>
                    <a:pt x="14898954" y="1042162"/>
                  </a:lnTo>
                  <a:lnTo>
                    <a:pt x="14938998" y="1062913"/>
                  </a:lnTo>
                  <a:lnTo>
                    <a:pt x="14979422" y="1083030"/>
                  </a:lnTo>
                  <a:lnTo>
                    <a:pt x="15020214" y="1102512"/>
                  </a:lnTo>
                  <a:lnTo>
                    <a:pt x="15061375" y="1121333"/>
                  </a:lnTo>
                  <a:lnTo>
                    <a:pt x="15102891" y="1139507"/>
                  </a:lnTo>
                  <a:lnTo>
                    <a:pt x="15144750" y="1157008"/>
                  </a:lnTo>
                  <a:lnTo>
                    <a:pt x="15186965" y="1173848"/>
                  </a:lnTo>
                  <a:lnTo>
                    <a:pt x="15229523" y="1190002"/>
                  </a:lnTo>
                  <a:lnTo>
                    <a:pt x="15272398" y="1205484"/>
                  </a:lnTo>
                  <a:lnTo>
                    <a:pt x="15315603" y="1220266"/>
                  </a:lnTo>
                  <a:lnTo>
                    <a:pt x="15359139" y="1234351"/>
                  </a:lnTo>
                  <a:lnTo>
                    <a:pt x="15402979" y="1247736"/>
                  </a:lnTo>
                  <a:lnTo>
                    <a:pt x="15447112" y="1260411"/>
                  </a:lnTo>
                  <a:lnTo>
                    <a:pt x="15491562" y="1272362"/>
                  </a:lnTo>
                  <a:lnTo>
                    <a:pt x="15536291" y="1283601"/>
                  </a:lnTo>
                  <a:lnTo>
                    <a:pt x="15581313" y="1294104"/>
                  </a:lnTo>
                  <a:lnTo>
                    <a:pt x="15626601" y="1303870"/>
                  </a:lnTo>
                  <a:lnTo>
                    <a:pt x="15672181" y="1312900"/>
                  </a:lnTo>
                  <a:lnTo>
                    <a:pt x="15718016" y="1321168"/>
                  </a:lnTo>
                  <a:lnTo>
                    <a:pt x="15764104" y="1328686"/>
                  </a:lnTo>
                  <a:lnTo>
                    <a:pt x="15810446" y="1335443"/>
                  </a:lnTo>
                  <a:lnTo>
                    <a:pt x="15857042" y="1341424"/>
                  </a:lnTo>
                  <a:lnTo>
                    <a:pt x="15903867" y="1346631"/>
                  </a:lnTo>
                  <a:lnTo>
                    <a:pt x="15950921" y="1351064"/>
                  </a:lnTo>
                  <a:lnTo>
                    <a:pt x="15998216" y="1354696"/>
                  </a:lnTo>
                  <a:lnTo>
                    <a:pt x="16045714" y="1357541"/>
                  </a:lnTo>
                  <a:lnTo>
                    <a:pt x="16093428" y="1359573"/>
                  </a:lnTo>
                  <a:lnTo>
                    <a:pt x="16141357" y="1360805"/>
                  </a:lnTo>
                  <a:lnTo>
                    <a:pt x="16189478" y="1361211"/>
                  </a:lnTo>
                  <a:lnTo>
                    <a:pt x="16237598" y="1360805"/>
                  </a:lnTo>
                  <a:lnTo>
                    <a:pt x="16285515" y="1359573"/>
                  </a:lnTo>
                  <a:lnTo>
                    <a:pt x="16333242" y="1357541"/>
                  </a:lnTo>
                  <a:lnTo>
                    <a:pt x="16380740" y="1354696"/>
                  </a:lnTo>
                  <a:lnTo>
                    <a:pt x="16428022" y="1351064"/>
                  </a:lnTo>
                  <a:lnTo>
                    <a:pt x="16475088" y="1346631"/>
                  </a:lnTo>
                  <a:lnTo>
                    <a:pt x="16521913" y="1341424"/>
                  </a:lnTo>
                  <a:lnTo>
                    <a:pt x="16568509" y="1335443"/>
                  </a:lnTo>
                  <a:lnTo>
                    <a:pt x="16614851" y="1328686"/>
                  </a:lnTo>
                  <a:lnTo>
                    <a:pt x="16660940" y="1321168"/>
                  </a:lnTo>
                  <a:lnTo>
                    <a:pt x="16706774" y="1312900"/>
                  </a:lnTo>
                  <a:lnTo>
                    <a:pt x="16752342" y="1303870"/>
                  </a:lnTo>
                  <a:lnTo>
                    <a:pt x="16797643" y="1294104"/>
                  </a:lnTo>
                  <a:lnTo>
                    <a:pt x="16842664" y="1283601"/>
                  </a:lnTo>
                  <a:lnTo>
                    <a:pt x="16887394" y="1272362"/>
                  </a:lnTo>
                  <a:lnTo>
                    <a:pt x="16931831" y="1260411"/>
                  </a:lnTo>
                  <a:lnTo>
                    <a:pt x="16975976" y="1247736"/>
                  </a:lnTo>
                  <a:lnTo>
                    <a:pt x="17019816" y="1234351"/>
                  </a:lnTo>
                  <a:lnTo>
                    <a:pt x="17063339" y="1220266"/>
                  </a:lnTo>
                  <a:lnTo>
                    <a:pt x="17106545" y="1205484"/>
                  </a:lnTo>
                  <a:lnTo>
                    <a:pt x="17149433" y="1190002"/>
                  </a:lnTo>
                  <a:lnTo>
                    <a:pt x="17191978" y="1173848"/>
                  </a:lnTo>
                  <a:lnTo>
                    <a:pt x="17234192" y="1157008"/>
                  </a:lnTo>
                  <a:lnTo>
                    <a:pt x="17276064" y="1139507"/>
                  </a:lnTo>
                  <a:lnTo>
                    <a:pt x="17317581" y="1121333"/>
                  </a:lnTo>
                  <a:lnTo>
                    <a:pt x="17358741" y="1102512"/>
                  </a:lnTo>
                  <a:lnTo>
                    <a:pt x="17399534" y="1083030"/>
                  </a:lnTo>
                  <a:lnTo>
                    <a:pt x="17439945" y="1062913"/>
                  </a:lnTo>
                  <a:lnTo>
                    <a:pt x="17480001" y="1042162"/>
                  </a:lnTo>
                  <a:lnTo>
                    <a:pt x="17519650" y="1020775"/>
                  </a:lnTo>
                  <a:lnTo>
                    <a:pt x="17558919" y="998766"/>
                  </a:lnTo>
                  <a:lnTo>
                    <a:pt x="17597793" y="976134"/>
                  </a:lnTo>
                  <a:lnTo>
                    <a:pt x="17636262" y="952893"/>
                  </a:lnTo>
                  <a:lnTo>
                    <a:pt x="17674311" y="929055"/>
                  </a:lnTo>
                  <a:lnTo>
                    <a:pt x="17711941" y="904621"/>
                  </a:lnTo>
                  <a:lnTo>
                    <a:pt x="17749152" y="879589"/>
                  </a:lnTo>
                  <a:lnTo>
                    <a:pt x="17785931" y="853973"/>
                  </a:lnTo>
                  <a:lnTo>
                    <a:pt x="17822279" y="827786"/>
                  </a:lnTo>
                  <a:lnTo>
                    <a:pt x="17858182" y="801014"/>
                  </a:lnTo>
                  <a:lnTo>
                    <a:pt x="17893627" y="773696"/>
                  </a:lnTo>
                  <a:lnTo>
                    <a:pt x="17894643" y="772883"/>
                  </a:lnTo>
                  <a:lnTo>
                    <a:pt x="20104100" y="772883"/>
                  </a:lnTo>
                  <a:lnTo>
                    <a:pt x="20104100" y="0"/>
                  </a:lnTo>
                  <a:close/>
                </a:path>
              </a:pathLst>
            </a:custGeom>
            <a:solidFill>
              <a:srgbClr val="667E5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684313" y="700397"/>
            <a:ext cx="1010285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00" spc="35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dirty="0" sz="2100" spc="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40">
                <a:solidFill>
                  <a:srgbClr val="FFFFFF"/>
                </a:solidFill>
                <a:latin typeface="Tahoma"/>
                <a:cs typeface="Tahoma"/>
              </a:rPr>
              <a:t>CF</a:t>
            </a:r>
            <a:endParaRPr sz="33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05944" y="344802"/>
            <a:ext cx="2365375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40">
                <a:solidFill>
                  <a:srgbClr val="FFFFFF"/>
                </a:solidFill>
                <a:latin typeface="Verdana"/>
                <a:cs typeface="Verdana"/>
              </a:rPr>
              <a:t>DIET</a:t>
            </a:r>
            <a:r>
              <a:rPr dirty="0" sz="19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Verdana"/>
                <a:cs typeface="Verdana"/>
              </a:rPr>
              <a:t>SU</a:t>
            </a:r>
            <a:r>
              <a:rPr dirty="0" sz="1900" spc="3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900" spc="19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900" spc="70">
                <a:solidFill>
                  <a:srgbClr val="FFFFFF"/>
                </a:solidFill>
                <a:latin typeface="Verdana"/>
                <a:cs typeface="Verdana"/>
              </a:rPr>
              <a:t>LEMENT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12951"/>
            <a:ext cx="20104100" cy="6795770"/>
          </a:xfrm>
          <a:custGeom>
            <a:avLst/>
            <a:gdLst/>
            <a:ahLst/>
            <a:cxnLst/>
            <a:rect l="l" t="t" r="r" b="b"/>
            <a:pathLst>
              <a:path w="20104100" h="6795770">
                <a:moveTo>
                  <a:pt x="20104099" y="0"/>
                </a:moveTo>
                <a:lnTo>
                  <a:pt x="0" y="0"/>
                </a:lnTo>
                <a:lnTo>
                  <a:pt x="0" y="6795604"/>
                </a:lnTo>
                <a:lnTo>
                  <a:pt x="20104099" y="6795604"/>
                </a:lnTo>
                <a:lnTo>
                  <a:pt x="20104099" y="0"/>
                </a:lnTo>
                <a:close/>
              </a:path>
            </a:pathLst>
          </a:custGeom>
          <a:solidFill>
            <a:srgbClr val="667E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292144" y="2124788"/>
            <a:ext cx="6108065" cy="1073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2425" marR="5080" indent="-340360">
              <a:lnSpc>
                <a:spcPct val="120600"/>
              </a:lnSpc>
              <a:spcBef>
                <a:spcPts val="90"/>
              </a:spcBef>
            </a:pPr>
            <a:r>
              <a:rPr dirty="0" sz="2850" spc="20">
                <a:latin typeface="Verdana"/>
                <a:cs typeface="Verdana"/>
              </a:rPr>
              <a:t>T</a:t>
            </a:r>
            <a:r>
              <a:rPr dirty="0" sz="2850" spc="30">
                <a:latin typeface="Verdana"/>
                <a:cs typeface="Verdana"/>
              </a:rPr>
              <a:t>h</a:t>
            </a:r>
            <a:r>
              <a:rPr dirty="0" sz="2850" spc="45">
                <a:latin typeface="Verdana"/>
                <a:cs typeface="Verdana"/>
              </a:rPr>
              <a:t>e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-5">
                <a:latin typeface="Verdana"/>
                <a:cs typeface="Verdana"/>
              </a:rPr>
              <a:t>a</a:t>
            </a:r>
            <a:r>
              <a:rPr dirty="0" sz="2850" spc="150">
                <a:latin typeface="Verdana"/>
                <a:cs typeface="Verdana"/>
              </a:rPr>
              <a:t>c</a:t>
            </a:r>
            <a:r>
              <a:rPr dirty="0" sz="2850" spc="-25">
                <a:latin typeface="Verdana"/>
                <a:cs typeface="Verdana"/>
              </a:rPr>
              <a:t>ti</a:t>
            </a:r>
            <a:r>
              <a:rPr dirty="0" sz="2850" spc="-85">
                <a:latin typeface="Verdana"/>
                <a:cs typeface="Verdana"/>
              </a:rPr>
              <a:t>v</a:t>
            </a:r>
            <a:r>
              <a:rPr dirty="0" sz="2850" spc="45">
                <a:latin typeface="Verdana"/>
                <a:cs typeface="Verdana"/>
              </a:rPr>
              <a:t>e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50">
                <a:latin typeface="Verdana"/>
                <a:cs typeface="Verdana"/>
              </a:rPr>
              <a:t>substa</a:t>
            </a:r>
            <a:r>
              <a:rPr dirty="0" sz="2850" spc="60">
                <a:latin typeface="Verdana"/>
                <a:cs typeface="Verdana"/>
              </a:rPr>
              <a:t>n</a:t>
            </a:r>
            <a:r>
              <a:rPr dirty="0" sz="2850" spc="105">
                <a:latin typeface="Verdana"/>
                <a:cs typeface="Verdana"/>
              </a:rPr>
              <a:t>c</a:t>
            </a:r>
            <a:r>
              <a:rPr dirty="0" sz="2850" spc="-15">
                <a:latin typeface="Verdana"/>
                <a:cs typeface="Verdana"/>
              </a:rPr>
              <a:t>es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70">
                <a:latin typeface="Verdana"/>
                <a:cs typeface="Verdana"/>
              </a:rPr>
              <a:t>used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135">
                <a:latin typeface="Verdana"/>
                <a:cs typeface="Verdana"/>
              </a:rPr>
              <a:t>b</a:t>
            </a:r>
            <a:r>
              <a:rPr dirty="0" sz="2850" spc="-125">
                <a:latin typeface="Verdana"/>
                <a:cs typeface="Verdana"/>
              </a:rPr>
              <a:t>y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25">
                <a:latin typeface="Verdana"/>
                <a:cs typeface="Verdana"/>
              </a:rPr>
              <a:t>us  </a:t>
            </a:r>
            <a:r>
              <a:rPr dirty="0" sz="2850" spc="70">
                <a:latin typeface="Verdana"/>
                <a:cs typeface="Verdana"/>
              </a:rPr>
              <a:t>h</a:t>
            </a:r>
            <a:r>
              <a:rPr dirty="0" sz="2850" spc="35">
                <a:latin typeface="Verdana"/>
                <a:cs typeface="Verdana"/>
              </a:rPr>
              <a:t>a</a:t>
            </a:r>
            <a:r>
              <a:rPr dirty="0" sz="2850" spc="-170">
                <a:latin typeface="Verdana"/>
                <a:cs typeface="Verdana"/>
              </a:rPr>
              <a:t>v</a:t>
            </a:r>
            <a:r>
              <a:rPr dirty="0" sz="2850" spc="45">
                <a:latin typeface="Verdana"/>
                <a:cs typeface="Verdana"/>
              </a:rPr>
              <a:t>e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-10">
                <a:latin typeface="Verdana"/>
                <a:cs typeface="Verdana"/>
              </a:rPr>
              <a:t>a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145">
                <a:latin typeface="Verdana"/>
                <a:cs typeface="Verdana"/>
              </a:rPr>
              <a:t>docu</a:t>
            </a:r>
            <a:r>
              <a:rPr dirty="0" sz="2850" spc="245">
                <a:latin typeface="Verdana"/>
                <a:cs typeface="Verdana"/>
              </a:rPr>
              <a:t>m</a:t>
            </a:r>
            <a:r>
              <a:rPr dirty="0" sz="2850" spc="90">
                <a:latin typeface="Verdana"/>
                <a:cs typeface="Verdana"/>
              </a:rPr>
              <a:t>en</a:t>
            </a:r>
            <a:r>
              <a:rPr dirty="0" sz="2850" spc="-5">
                <a:latin typeface="Verdana"/>
                <a:cs typeface="Verdana"/>
              </a:rPr>
              <a:t>t</a:t>
            </a:r>
            <a:r>
              <a:rPr dirty="0" sz="2850" spc="110">
                <a:latin typeface="Verdana"/>
                <a:cs typeface="Verdana"/>
              </a:rPr>
              <a:t>ed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150">
                <a:latin typeface="Verdana"/>
                <a:cs typeface="Verdana"/>
              </a:rPr>
              <a:t>im</a:t>
            </a:r>
            <a:r>
              <a:rPr dirty="0" sz="2850" spc="140">
                <a:latin typeface="Verdana"/>
                <a:cs typeface="Verdana"/>
              </a:rPr>
              <a:t>p</a:t>
            </a:r>
            <a:r>
              <a:rPr dirty="0" sz="2850" spc="-5">
                <a:latin typeface="Verdana"/>
                <a:cs typeface="Verdana"/>
              </a:rPr>
              <a:t>a</a:t>
            </a:r>
            <a:r>
              <a:rPr dirty="0" sz="2850" spc="150">
                <a:latin typeface="Verdana"/>
                <a:cs typeface="Verdana"/>
              </a:rPr>
              <a:t>c</a:t>
            </a:r>
            <a:r>
              <a:rPr dirty="0" sz="2850" spc="45">
                <a:latin typeface="Verdana"/>
                <a:cs typeface="Verdana"/>
              </a:rPr>
              <a:t>t</a:t>
            </a:r>
            <a:r>
              <a:rPr dirty="0" sz="2850" spc="-250">
                <a:latin typeface="Verdana"/>
                <a:cs typeface="Verdana"/>
              </a:rPr>
              <a:t> </a:t>
            </a:r>
            <a:r>
              <a:rPr dirty="0" sz="2850" spc="-155">
                <a:latin typeface="Verdana"/>
                <a:cs typeface="Verdana"/>
              </a:rPr>
              <a:t>on: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56833" y="1204089"/>
            <a:ext cx="6640195" cy="235140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5065"/>
              </a:lnSpc>
              <a:spcBef>
                <a:spcPts val="120"/>
              </a:spcBef>
            </a:pPr>
            <a:r>
              <a:rPr dirty="0" sz="4750" spc="-85" b="0">
                <a:solidFill>
                  <a:srgbClr val="667E5F"/>
                </a:solidFill>
                <a:latin typeface="Arial MT"/>
                <a:cs typeface="Arial MT"/>
              </a:rPr>
              <a:t>Health</a:t>
            </a:r>
            <a:r>
              <a:rPr dirty="0" sz="4750" spc="70" b="0">
                <a:solidFill>
                  <a:srgbClr val="667E5F"/>
                </a:solidFill>
                <a:latin typeface="Arial MT"/>
                <a:cs typeface="Arial MT"/>
              </a:rPr>
              <a:t> </a:t>
            </a:r>
            <a:r>
              <a:rPr dirty="0" sz="4750" spc="-80" b="0">
                <a:solidFill>
                  <a:srgbClr val="667E5F"/>
                </a:solidFill>
                <a:latin typeface="Arial MT"/>
                <a:cs typeface="Arial MT"/>
              </a:rPr>
              <a:t>Guard</a:t>
            </a:r>
            <a:endParaRPr sz="4750">
              <a:latin typeface="Arial MT"/>
              <a:cs typeface="Arial MT"/>
            </a:endParaRPr>
          </a:p>
          <a:p>
            <a:pPr marL="12700">
              <a:lnSpc>
                <a:spcPts val="13225"/>
              </a:lnSpc>
            </a:pPr>
            <a:r>
              <a:rPr dirty="0" spc="-250">
                <a:solidFill>
                  <a:srgbClr val="667E5F"/>
                </a:solidFill>
              </a:rPr>
              <a:t>Attributes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20226" y="8302972"/>
            <a:ext cx="2747010" cy="13449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2450" spc="-130" b="1">
                <a:solidFill>
                  <a:srgbClr val="FFFFFF"/>
                </a:solidFill>
                <a:latin typeface="Tahoma"/>
                <a:cs typeface="Tahoma"/>
              </a:rPr>
              <a:t>IMMUINITY</a:t>
            </a:r>
            <a:endParaRPr sz="2450">
              <a:latin typeface="Tahoma"/>
              <a:cs typeface="Tahoma"/>
            </a:endParaRPr>
          </a:p>
          <a:p>
            <a:pPr algn="ctr" marL="12700" marR="5080">
              <a:lnSpc>
                <a:spcPts val="1900"/>
              </a:lnSpc>
              <a:spcBef>
                <a:spcPts val="1785"/>
              </a:spcBef>
            </a:pP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suppo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30" b="1">
                <a:solidFill>
                  <a:srgbClr val="FFFFFF"/>
                </a:solidFill>
                <a:latin typeface="Tahoma"/>
                <a:cs typeface="Tahoma"/>
              </a:rPr>
              <a:t>ti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105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glutathio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dirty="0" sz="1650" spc="-6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ynt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-40" b="1">
                <a:solidFill>
                  <a:srgbClr val="FFFFFF"/>
                </a:solidFill>
                <a:latin typeface="Tahoma"/>
                <a:cs typeface="Tahoma"/>
              </a:rPr>
              <a:t>esi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9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enha</a:t>
            </a:r>
            <a:r>
              <a:rPr dirty="0" sz="1650" spc="2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ci</a:t>
            </a:r>
            <a:r>
              <a:rPr dirty="0" sz="1650" spc="2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65" b="1">
                <a:solidFill>
                  <a:srgbClr val="FFFFFF"/>
                </a:solidFill>
                <a:latin typeface="Tahoma"/>
                <a:cs typeface="Tahoma"/>
              </a:rPr>
              <a:t>g  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immune</a:t>
            </a:r>
            <a:r>
              <a:rPr dirty="0" sz="1650" spc="-1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defense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10814" y="8302983"/>
            <a:ext cx="2627630" cy="1407795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algn="ctr" marL="12700" marR="5080">
              <a:lnSpc>
                <a:spcPts val="2390"/>
              </a:lnSpc>
              <a:spcBef>
                <a:spcPts val="660"/>
              </a:spcBef>
            </a:pPr>
            <a:r>
              <a:rPr dirty="0" sz="2450" spc="-80" b="1">
                <a:solidFill>
                  <a:srgbClr val="FFFFFF"/>
                </a:solidFill>
                <a:latin typeface="Tahoma"/>
                <a:cs typeface="Tahoma"/>
              </a:rPr>
              <a:t>INF</a:t>
            </a:r>
            <a:r>
              <a:rPr dirty="0" sz="2450" spc="-6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450" spc="114" b="1">
                <a:solidFill>
                  <a:srgbClr val="FFFFFF"/>
                </a:solidFill>
                <a:latin typeface="Tahoma"/>
                <a:cs typeface="Tahoma"/>
              </a:rPr>
              <a:t>AMM</a:t>
            </a:r>
            <a:r>
              <a:rPr dirty="0" sz="245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50" spc="-10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450" spc="5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450" spc="1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450" spc="-5" b="1">
                <a:solidFill>
                  <a:srgbClr val="FFFFFF"/>
                </a:solidFill>
                <a:latin typeface="Tahoma"/>
                <a:cs typeface="Tahoma"/>
              </a:rPr>
              <a:t>Y  </a:t>
            </a:r>
            <a:r>
              <a:rPr dirty="0" sz="2450" spc="-55" b="1">
                <a:solidFill>
                  <a:srgbClr val="FFFFFF"/>
                </a:solidFill>
                <a:latin typeface="Tahoma"/>
                <a:cs typeface="Tahoma"/>
              </a:rPr>
              <a:t>CONDITIONS</a:t>
            </a:r>
            <a:endParaRPr sz="2450">
              <a:latin typeface="Tahoma"/>
              <a:cs typeface="Tahoma"/>
            </a:endParaRPr>
          </a:p>
          <a:p>
            <a:pPr algn="ctr" marL="367665" marR="360045">
              <a:lnSpc>
                <a:spcPts val="1900"/>
              </a:lnSpc>
              <a:spcBef>
                <a:spcPts val="1795"/>
              </a:spcBef>
            </a:pP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anti-inﬂamma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y  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properties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524600" y="8302972"/>
            <a:ext cx="2830830" cy="13449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2450" spc="-40" b="1">
                <a:solidFill>
                  <a:srgbClr val="FFFFFF"/>
                </a:solidFill>
                <a:latin typeface="Tahoma"/>
                <a:cs typeface="Tahoma"/>
              </a:rPr>
              <a:t>BRAIN</a:t>
            </a:r>
            <a:endParaRPr sz="2450">
              <a:latin typeface="Tahoma"/>
              <a:cs typeface="Tahoma"/>
            </a:endParaRPr>
          </a:p>
          <a:p>
            <a:pPr algn="ctr" marL="12700" marR="5080">
              <a:lnSpc>
                <a:spcPts val="1900"/>
              </a:lnSpc>
              <a:spcBef>
                <a:spcPts val="1785"/>
              </a:spcBef>
            </a:pP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Af</a:t>
            </a:r>
            <a:r>
              <a:rPr dirty="0" sz="1650" spc="-40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1650" spc="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-4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ogniti</a:t>
            </a:r>
            <a:r>
              <a:rPr dirty="0" sz="1650" spc="-40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fu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5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-50" b="1">
                <a:solidFill>
                  <a:srgbClr val="FFFFFF"/>
                </a:solidFill>
                <a:latin typeface="Tahoma"/>
                <a:cs typeface="Tahoma"/>
              </a:rPr>
              <a:t>tions,  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imp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-7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2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2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ent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45" b="1">
                <a:solidFill>
                  <a:srgbClr val="FFFFFF"/>
                </a:solidFill>
                <a:latin typeface="Tahoma"/>
                <a:cs typeface="Tahoma"/>
              </a:rPr>
              <a:t>ation,  </a:t>
            </a:r>
            <a:r>
              <a:rPr dirty="0" sz="1650" spc="-40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ni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50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9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125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9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165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51802" y="5601033"/>
            <a:ext cx="1918970" cy="1923414"/>
            <a:chOff x="2651802" y="5601033"/>
            <a:chExt cx="1918970" cy="1923414"/>
          </a:xfrm>
        </p:grpSpPr>
        <p:sp>
          <p:nvSpPr>
            <p:cNvPr id="9" name="object 9"/>
            <p:cNvSpPr/>
            <p:nvPr/>
          </p:nvSpPr>
          <p:spPr>
            <a:xfrm>
              <a:off x="2651798" y="5601036"/>
              <a:ext cx="1918970" cy="1923414"/>
            </a:xfrm>
            <a:custGeom>
              <a:avLst/>
              <a:gdLst/>
              <a:ahLst/>
              <a:cxnLst/>
              <a:rect l="l" t="t" r="r" b="b"/>
              <a:pathLst>
                <a:path w="1918970" h="1923415">
                  <a:moveTo>
                    <a:pt x="1305687" y="308432"/>
                  </a:moveTo>
                  <a:lnTo>
                    <a:pt x="1296098" y="265544"/>
                  </a:lnTo>
                  <a:lnTo>
                    <a:pt x="1272755" y="226936"/>
                  </a:lnTo>
                  <a:lnTo>
                    <a:pt x="1239164" y="197624"/>
                  </a:lnTo>
                  <a:lnTo>
                    <a:pt x="1198587" y="179895"/>
                  </a:lnTo>
                  <a:lnTo>
                    <a:pt x="1154264" y="176047"/>
                  </a:lnTo>
                  <a:lnTo>
                    <a:pt x="1104188" y="188341"/>
                  </a:lnTo>
                  <a:lnTo>
                    <a:pt x="1065428" y="214071"/>
                  </a:lnTo>
                  <a:lnTo>
                    <a:pt x="1036218" y="250901"/>
                  </a:lnTo>
                  <a:lnTo>
                    <a:pt x="1014768" y="296468"/>
                  </a:lnTo>
                  <a:lnTo>
                    <a:pt x="1002093" y="324878"/>
                  </a:lnTo>
                  <a:lnTo>
                    <a:pt x="985761" y="350227"/>
                  </a:lnTo>
                  <a:lnTo>
                    <a:pt x="965212" y="372008"/>
                  </a:lnTo>
                  <a:lnTo>
                    <a:pt x="939927" y="389724"/>
                  </a:lnTo>
                  <a:lnTo>
                    <a:pt x="907516" y="398703"/>
                  </a:lnTo>
                  <a:lnTo>
                    <a:pt x="877595" y="391439"/>
                  </a:lnTo>
                  <a:lnTo>
                    <a:pt x="854684" y="370560"/>
                  </a:lnTo>
                  <a:lnTo>
                    <a:pt x="843280" y="338658"/>
                  </a:lnTo>
                  <a:lnTo>
                    <a:pt x="841781" y="310070"/>
                  </a:lnTo>
                  <a:lnTo>
                    <a:pt x="844054" y="282117"/>
                  </a:lnTo>
                  <a:lnTo>
                    <a:pt x="850455" y="254825"/>
                  </a:lnTo>
                  <a:lnTo>
                    <a:pt x="861326" y="228244"/>
                  </a:lnTo>
                  <a:lnTo>
                    <a:pt x="867879" y="213271"/>
                  </a:lnTo>
                  <a:lnTo>
                    <a:pt x="872985" y="197840"/>
                  </a:lnTo>
                  <a:lnTo>
                    <a:pt x="876973" y="182041"/>
                  </a:lnTo>
                  <a:lnTo>
                    <a:pt x="880198" y="165976"/>
                  </a:lnTo>
                  <a:lnTo>
                    <a:pt x="880148" y="116344"/>
                  </a:lnTo>
                  <a:lnTo>
                    <a:pt x="863180" y="70726"/>
                  </a:lnTo>
                  <a:lnTo>
                    <a:pt x="831621" y="33248"/>
                  </a:lnTo>
                  <a:lnTo>
                    <a:pt x="787831" y="8001"/>
                  </a:lnTo>
                  <a:lnTo>
                    <a:pt x="738593" y="0"/>
                  </a:lnTo>
                  <a:lnTo>
                    <a:pt x="690067" y="9321"/>
                  </a:lnTo>
                  <a:lnTo>
                    <a:pt x="647560" y="34048"/>
                  </a:lnTo>
                  <a:lnTo>
                    <a:pt x="616432" y="72301"/>
                  </a:lnTo>
                  <a:lnTo>
                    <a:pt x="601840" y="110617"/>
                  </a:lnTo>
                  <a:lnTo>
                    <a:pt x="598055" y="148983"/>
                  </a:lnTo>
                  <a:lnTo>
                    <a:pt x="603808" y="187248"/>
                  </a:lnTo>
                  <a:lnTo>
                    <a:pt x="617816" y="225298"/>
                  </a:lnTo>
                  <a:lnTo>
                    <a:pt x="629323" y="253961"/>
                  </a:lnTo>
                  <a:lnTo>
                    <a:pt x="636676" y="283121"/>
                  </a:lnTo>
                  <a:lnTo>
                    <a:pt x="635292" y="343662"/>
                  </a:lnTo>
                  <a:lnTo>
                    <a:pt x="594283" y="395973"/>
                  </a:lnTo>
                  <a:lnTo>
                    <a:pt x="562597" y="398843"/>
                  </a:lnTo>
                  <a:lnTo>
                    <a:pt x="528929" y="384136"/>
                  </a:lnTo>
                  <a:lnTo>
                    <a:pt x="488264" y="342557"/>
                  </a:lnTo>
                  <a:lnTo>
                    <a:pt x="462407" y="290576"/>
                  </a:lnTo>
                  <a:lnTo>
                    <a:pt x="454698" y="271233"/>
                  </a:lnTo>
                  <a:lnTo>
                    <a:pt x="445249" y="253009"/>
                  </a:lnTo>
                  <a:lnTo>
                    <a:pt x="420420" y="220446"/>
                  </a:lnTo>
                  <a:lnTo>
                    <a:pt x="388353" y="194462"/>
                  </a:lnTo>
                  <a:lnTo>
                    <a:pt x="353250" y="179095"/>
                  </a:lnTo>
                  <a:lnTo>
                    <a:pt x="315366" y="174853"/>
                  </a:lnTo>
                  <a:lnTo>
                    <a:pt x="274929" y="182245"/>
                  </a:lnTo>
                  <a:lnTo>
                    <a:pt x="236283" y="200228"/>
                  </a:lnTo>
                  <a:lnTo>
                    <a:pt x="206768" y="226339"/>
                  </a:lnTo>
                  <a:lnTo>
                    <a:pt x="186791" y="260400"/>
                  </a:lnTo>
                  <a:lnTo>
                    <a:pt x="176771" y="302209"/>
                  </a:lnTo>
                  <a:lnTo>
                    <a:pt x="180352" y="353402"/>
                  </a:lnTo>
                  <a:lnTo>
                    <a:pt x="201231" y="399046"/>
                  </a:lnTo>
                  <a:lnTo>
                    <a:pt x="237413" y="436257"/>
                  </a:lnTo>
                  <a:lnTo>
                    <a:pt x="286931" y="462140"/>
                  </a:lnTo>
                  <a:lnTo>
                    <a:pt x="313524" y="473011"/>
                  </a:lnTo>
                  <a:lnTo>
                    <a:pt x="337972" y="486765"/>
                  </a:lnTo>
                  <a:lnTo>
                    <a:pt x="379641" y="524865"/>
                  </a:lnTo>
                  <a:lnTo>
                    <a:pt x="397725" y="561314"/>
                  </a:lnTo>
                  <a:lnTo>
                    <a:pt x="398195" y="580859"/>
                  </a:lnTo>
                  <a:lnTo>
                    <a:pt x="391693" y="601459"/>
                  </a:lnTo>
                  <a:lnTo>
                    <a:pt x="364591" y="629691"/>
                  </a:lnTo>
                  <a:lnTo>
                    <a:pt x="326529" y="639356"/>
                  </a:lnTo>
                  <a:lnTo>
                    <a:pt x="300672" y="639635"/>
                  </a:lnTo>
                  <a:lnTo>
                    <a:pt x="275564" y="636206"/>
                  </a:lnTo>
                  <a:lnTo>
                    <a:pt x="251142" y="629450"/>
                  </a:lnTo>
                  <a:lnTo>
                    <a:pt x="227355" y="619785"/>
                  </a:lnTo>
                  <a:lnTo>
                    <a:pt x="214312" y="614032"/>
                  </a:lnTo>
                  <a:lnTo>
                    <a:pt x="201079" y="608965"/>
                  </a:lnTo>
                  <a:lnTo>
                    <a:pt x="187604" y="604672"/>
                  </a:lnTo>
                  <a:lnTo>
                    <a:pt x="173850" y="601256"/>
                  </a:lnTo>
                  <a:lnTo>
                    <a:pt x="127482" y="599033"/>
                  </a:lnTo>
                  <a:lnTo>
                    <a:pt x="84150" y="610971"/>
                  </a:lnTo>
                  <a:lnTo>
                    <a:pt x="46774" y="635152"/>
                  </a:lnTo>
                  <a:lnTo>
                    <a:pt x="18338" y="669620"/>
                  </a:lnTo>
                  <a:lnTo>
                    <a:pt x="1778" y="712482"/>
                  </a:lnTo>
                  <a:lnTo>
                    <a:pt x="0" y="756894"/>
                  </a:lnTo>
                  <a:lnTo>
                    <a:pt x="12103" y="798398"/>
                  </a:lnTo>
                  <a:lnTo>
                    <a:pt x="36220" y="834339"/>
                  </a:lnTo>
                  <a:lnTo>
                    <a:pt x="70485" y="862050"/>
                  </a:lnTo>
                  <a:lnTo>
                    <a:pt x="113004" y="878827"/>
                  </a:lnTo>
                  <a:lnTo>
                    <a:pt x="141871" y="882408"/>
                  </a:lnTo>
                  <a:lnTo>
                    <a:pt x="169786" y="880414"/>
                  </a:lnTo>
                  <a:lnTo>
                    <a:pt x="196888" y="873747"/>
                  </a:lnTo>
                  <a:lnTo>
                    <a:pt x="250723" y="852500"/>
                  </a:lnTo>
                  <a:lnTo>
                    <a:pt x="278638" y="845489"/>
                  </a:lnTo>
                  <a:lnTo>
                    <a:pt x="307174" y="842530"/>
                  </a:lnTo>
                  <a:lnTo>
                    <a:pt x="336499" y="843927"/>
                  </a:lnTo>
                  <a:lnTo>
                    <a:pt x="372948" y="857389"/>
                  </a:lnTo>
                  <a:lnTo>
                    <a:pt x="394398" y="883615"/>
                  </a:lnTo>
                  <a:lnTo>
                    <a:pt x="398564" y="917194"/>
                  </a:lnTo>
                  <a:lnTo>
                    <a:pt x="383146" y="952728"/>
                  </a:lnTo>
                  <a:lnTo>
                    <a:pt x="345973" y="989736"/>
                  </a:lnTo>
                  <a:lnTo>
                    <a:pt x="299745" y="1014425"/>
                  </a:lnTo>
                  <a:lnTo>
                    <a:pt x="281228" y="1021778"/>
                  </a:lnTo>
                  <a:lnTo>
                    <a:pt x="263283" y="1030198"/>
                  </a:lnTo>
                  <a:lnTo>
                    <a:pt x="229831" y="1051648"/>
                  </a:lnTo>
                  <a:lnTo>
                    <a:pt x="195757" y="1090028"/>
                  </a:lnTo>
                  <a:lnTo>
                    <a:pt x="177927" y="1135341"/>
                  </a:lnTo>
                  <a:lnTo>
                    <a:pt x="177063" y="1184148"/>
                  </a:lnTo>
                  <a:lnTo>
                    <a:pt x="193840" y="1233017"/>
                  </a:lnTo>
                  <a:lnTo>
                    <a:pt x="224421" y="1271143"/>
                  </a:lnTo>
                  <a:lnTo>
                    <a:pt x="265557" y="1296060"/>
                  </a:lnTo>
                  <a:lnTo>
                    <a:pt x="312889" y="1305775"/>
                  </a:lnTo>
                  <a:lnTo>
                    <a:pt x="362038" y="1298333"/>
                  </a:lnTo>
                  <a:lnTo>
                    <a:pt x="396697" y="1281442"/>
                  </a:lnTo>
                  <a:lnTo>
                    <a:pt x="446125" y="1227721"/>
                  </a:lnTo>
                  <a:lnTo>
                    <a:pt x="462178" y="1192707"/>
                  </a:lnTo>
                  <a:lnTo>
                    <a:pt x="473519" y="1165580"/>
                  </a:lnTo>
                  <a:lnTo>
                    <a:pt x="487768" y="1140510"/>
                  </a:lnTo>
                  <a:lnTo>
                    <a:pt x="527799" y="1098562"/>
                  </a:lnTo>
                  <a:lnTo>
                    <a:pt x="580605" y="1083170"/>
                  </a:lnTo>
                  <a:lnTo>
                    <a:pt x="599859" y="1088809"/>
                  </a:lnTo>
                  <a:lnTo>
                    <a:pt x="635368" y="1130617"/>
                  </a:lnTo>
                  <a:lnTo>
                    <a:pt x="638949" y="1177124"/>
                  </a:lnTo>
                  <a:lnTo>
                    <a:pt x="635889" y="1203566"/>
                  </a:lnTo>
                  <a:lnTo>
                    <a:pt x="629234" y="1229385"/>
                  </a:lnTo>
                  <a:lnTo>
                    <a:pt x="618845" y="1254658"/>
                  </a:lnTo>
                  <a:lnTo>
                    <a:pt x="613130" y="1267561"/>
                  </a:lnTo>
                  <a:lnTo>
                    <a:pt x="608317" y="1280947"/>
                  </a:lnTo>
                  <a:lnTo>
                    <a:pt x="604316" y="1294625"/>
                  </a:lnTo>
                  <a:lnTo>
                    <a:pt x="601052" y="1308404"/>
                  </a:lnTo>
                  <a:lnTo>
                    <a:pt x="598703" y="1351495"/>
                  </a:lnTo>
                  <a:lnTo>
                    <a:pt x="608850" y="1392466"/>
                  </a:lnTo>
                  <a:lnTo>
                    <a:pt x="629805" y="1428470"/>
                  </a:lnTo>
                  <a:lnTo>
                    <a:pt x="659866" y="1456651"/>
                  </a:lnTo>
                  <a:lnTo>
                    <a:pt x="697331" y="1474165"/>
                  </a:lnTo>
                  <a:lnTo>
                    <a:pt x="713016" y="1477759"/>
                  </a:lnTo>
                  <a:lnTo>
                    <a:pt x="719328" y="1474736"/>
                  </a:lnTo>
                  <a:lnTo>
                    <a:pt x="722922" y="1464602"/>
                  </a:lnTo>
                  <a:lnTo>
                    <a:pt x="730465" y="1401978"/>
                  </a:lnTo>
                  <a:lnTo>
                    <a:pt x="731380" y="1396555"/>
                  </a:lnTo>
                  <a:lnTo>
                    <a:pt x="724014" y="1391285"/>
                  </a:lnTo>
                  <a:lnTo>
                    <a:pt x="698068" y="1369364"/>
                  </a:lnTo>
                  <a:lnTo>
                    <a:pt x="685711" y="1348282"/>
                  </a:lnTo>
                  <a:lnTo>
                    <a:pt x="685812" y="1323924"/>
                  </a:lnTo>
                  <a:lnTo>
                    <a:pt x="697242" y="1292186"/>
                  </a:lnTo>
                  <a:lnTo>
                    <a:pt x="711555" y="1255687"/>
                  </a:lnTo>
                  <a:lnTo>
                    <a:pt x="721233" y="1218450"/>
                  </a:lnTo>
                  <a:lnTo>
                    <a:pt x="725779" y="1180198"/>
                  </a:lnTo>
                  <a:lnTo>
                    <a:pt x="724636" y="1140599"/>
                  </a:lnTo>
                  <a:lnTo>
                    <a:pt x="715746" y="1097838"/>
                  </a:lnTo>
                  <a:lnTo>
                    <a:pt x="698182" y="1061453"/>
                  </a:lnTo>
                  <a:lnTo>
                    <a:pt x="671347" y="1031849"/>
                  </a:lnTo>
                  <a:lnTo>
                    <a:pt x="634695" y="1009434"/>
                  </a:lnTo>
                  <a:lnTo>
                    <a:pt x="593496" y="996911"/>
                  </a:lnTo>
                  <a:lnTo>
                    <a:pt x="553313" y="996302"/>
                  </a:lnTo>
                  <a:lnTo>
                    <a:pt x="514286" y="1007059"/>
                  </a:lnTo>
                  <a:lnTo>
                    <a:pt x="476580" y="1028636"/>
                  </a:lnTo>
                  <a:lnTo>
                    <a:pt x="426631" y="1076769"/>
                  </a:lnTo>
                  <a:lnTo>
                    <a:pt x="391604" y="1136599"/>
                  </a:lnTo>
                  <a:lnTo>
                    <a:pt x="379806" y="1165529"/>
                  </a:lnTo>
                  <a:lnTo>
                    <a:pt x="372986" y="1179550"/>
                  </a:lnTo>
                  <a:lnTo>
                    <a:pt x="364375" y="1192618"/>
                  </a:lnTo>
                  <a:lnTo>
                    <a:pt x="353021" y="1204963"/>
                  </a:lnTo>
                  <a:lnTo>
                    <a:pt x="340055" y="1214158"/>
                  </a:lnTo>
                  <a:lnTo>
                    <a:pt x="325208" y="1218984"/>
                  </a:lnTo>
                  <a:lnTo>
                    <a:pt x="308178" y="1218234"/>
                  </a:lnTo>
                  <a:lnTo>
                    <a:pt x="269100" y="1192110"/>
                  </a:lnTo>
                  <a:lnTo>
                    <a:pt x="262077" y="1158392"/>
                  </a:lnTo>
                  <a:lnTo>
                    <a:pt x="266026" y="1142568"/>
                  </a:lnTo>
                  <a:lnTo>
                    <a:pt x="299123" y="1109306"/>
                  </a:lnTo>
                  <a:lnTo>
                    <a:pt x="336219" y="1093317"/>
                  </a:lnTo>
                  <a:lnTo>
                    <a:pt x="379374" y="1071714"/>
                  </a:lnTo>
                  <a:lnTo>
                    <a:pt x="417195" y="1044117"/>
                  </a:lnTo>
                  <a:lnTo>
                    <a:pt x="449033" y="1009929"/>
                  </a:lnTo>
                  <a:lnTo>
                    <a:pt x="474192" y="968527"/>
                  </a:lnTo>
                  <a:lnTo>
                    <a:pt x="485673" y="928751"/>
                  </a:lnTo>
                  <a:lnTo>
                    <a:pt x="484708" y="887349"/>
                  </a:lnTo>
                  <a:lnTo>
                    <a:pt x="472643" y="847344"/>
                  </a:lnTo>
                  <a:lnTo>
                    <a:pt x="450837" y="811707"/>
                  </a:lnTo>
                  <a:lnTo>
                    <a:pt x="420636" y="783450"/>
                  </a:lnTo>
                  <a:lnTo>
                    <a:pt x="383362" y="765556"/>
                  </a:lnTo>
                  <a:lnTo>
                    <a:pt x="338251" y="756450"/>
                  </a:lnTo>
                  <a:lnTo>
                    <a:pt x="293585" y="755370"/>
                  </a:lnTo>
                  <a:lnTo>
                    <a:pt x="249402" y="762254"/>
                  </a:lnTo>
                  <a:lnTo>
                    <a:pt x="205778" y="777011"/>
                  </a:lnTo>
                  <a:lnTo>
                    <a:pt x="191465" y="783310"/>
                  </a:lnTo>
                  <a:lnTo>
                    <a:pt x="177025" y="789127"/>
                  </a:lnTo>
                  <a:lnTo>
                    <a:pt x="162140" y="793432"/>
                  </a:lnTo>
                  <a:lnTo>
                    <a:pt x="146469" y="795223"/>
                  </a:lnTo>
                  <a:lnTo>
                    <a:pt x="129641" y="793775"/>
                  </a:lnTo>
                  <a:lnTo>
                    <a:pt x="92392" y="765543"/>
                  </a:lnTo>
                  <a:lnTo>
                    <a:pt x="86118" y="735101"/>
                  </a:lnTo>
                  <a:lnTo>
                    <a:pt x="89827" y="720509"/>
                  </a:lnTo>
                  <a:lnTo>
                    <a:pt x="97853" y="706589"/>
                  </a:lnTo>
                  <a:lnTo>
                    <a:pt x="109867" y="694512"/>
                  </a:lnTo>
                  <a:lnTo>
                    <a:pt x="123901" y="687197"/>
                  </a:lnTo>
                  <a:lnTo>
                    <a:pt x="139496" y="684517"/>
                  </a:lnTo>
                  <a:lnTo>
                    <a:pt x="156171" y="686346"/>
                  </a:lnTo>
                  <a:lnTo>
                    <a:pt x="169049" y="690003"/>
                  </a:lnTo>
                  <a:lnTo>
                    <a:pt x="181711" y="694575"/>
                  </a:lnTo>
                  <a:lnTo>
                    <a:pt x="194208" y="699719"/>
                  </a:lnTo>
                  <a:lnTo>
                    <a:pt x="206603" y="705053"/>
                  </a:lnTo>
                  <a:lnTo>
                    <a:pt x="234099" y="715111"/>
                  </a:lnTo>
                  <a:lnTo>
                    <a:pt x="262140" y="721969"/>
                  </a:lnTo>
                  <a:lnTo>
                    <a:pt x="290766" y="725627"/>
                  </a:lnTo>
                  <a:lnTo>
                    <a:pt x="319989" y="726084"/>
                  </a:lnTo>
                  <a:lnTo>
                    <a:pt x="348373" y="723963"/>
                  </a:lnTo>
                  <a:lnTo>
                    <a:pt x="394258" y="712089"/>
                  </a:lnTo>
                  <a:lnTo>
                    <a:pt x="432752" y="687793"/>
                  </a:lnTo>
                  <a:lnTo>
                    <a:pt x="462038" y="653872"/>
                  </a:lnTo>
                  <a:lnTo>
                    <a:pt x="480237" y="613092"/>
                  </a:lnTo>
                  <a:lnTo>
                    <a:pt x="485533" y="568210"/>
                  </a:lnTo>
                  <a:lnTo>
                    <a:pt x="476072" y="522020"/>
                  </a:lnTo>
                  <a:lnTo>
                    <a:pt x="453009" y="477710"/>
                  </a:lnTo>
                  <a:lnTo>
                    <a:pt x="421601" y="441426"/>
                  </a:lnTo>
                  <a:lnTo>
                    <a:pt x="383095" y="412280"/>
                  </a:lnTo>
                  <a:lnTo>
                    <a:pt x="338747" y="389407"/>
                  </a:lnTo>
                  <a:lnTo>
                    <a:pt x="315125" y="379793"/>
                  </a:lnTo>
                  <a:lnTo>
                    <a:pt x="303580" y="374434"/>
                  </a:lnTo>
                  <a:lnTo>
                    <a:pt x="292582" y="367931"/>
                  </a:lnTo>
                  <a:lnTo>
                    <a:pt x="277837" y="355625"/>
                  </a:lnTo>
                  <a:lnTo>
                    <a:pt x="267398" y="341210"/>
                  </a:lnTo>
                  <a:lnTo>
                    <a:pt x="262242" y="324459"/>
                  </a:lnTo>
                  <a:lnTo>
                    <a:pt x="263359" y="305181"/>
                  </a:lnTo>
                  <a:lnTo>
                    <a:pt x="269062" y="289356"/>
                  </a:lnTo>
                  <a:lnTo>
                    <a:pt x="278409" y="276783"/>
                  </a:lnTo>
                  <a:lnTo>
                    <a:pt x="291350" y="267893"/>
                  </a:lnTo>
                  <a:lnTo>
                    <a:pt x="307835" y="263105"/>
                  </a:lnTo>
                  <a:lnTo>
                    <a:pt x="327240" y="263182"/>
                  </a:lnTo>
                  <a:lnTo>
                    <a:pt x="368947" y="295414"/>
                  </a:lnTo>
                  <a:lnTo>
                    <a:pt x="387604" y="336727"/>
                  </a:lnTo>
                  <a:lnTo>
                    <a:pt x="405396" y="373697"/>
                  </a:lnTo>
                  <a:lnTo>
                    <a:pt x="428091" y="406692"/>
                  </a:lnTo>
                  <a:lnTo>
                    <a:pt x="455574" y="435775"/>
                  </a:lnTo>
                  <a:lnTo>
                    <a:pt x="487756" y="461022"/>
                  </a:lnTo>
                  <a:lnTo>
                    <a:pt x="526275" y="479653"/>
                  </a:lnTo>
                  <a:lnTo>
                    <a:pt x="566750" y="486359"/>
                  </a:lnTo>
                  <a:lnTo>
                    <a:pt x="606882" y="482028"/>
                  </a:lnTo>
                  <a:lnTo>
                    <a:pt x="644385" y="467537"/>
                  </a:lnTo>
                  <a:lnTo>
                    <a:pt x="676948" y="443763"/>
                  </a:lnTo>
                  <a:lnTo>
                    <a:pt x="702284" y="411607"/>
                  </a:lnTo>
                  <a:lnTo>
                    <a:pt x="718096" y="371932"/>
                  </a:lnTo>
                  <a:lnTo>
                    <a:pt x="724801" y="330161"/>
                  </a:lnTo>
                  <a:lnTo>
                    <a:pt x="724814" y="288848"/>
                  </a:lnTo>
                  <a:lnTo>
                    <a:pt x="718007" y="248094"/>
                  </a:lnTo>
                  <a:lnTo>
                    <a:pt x="704240" y="207987"/>
                  </a:lnTo>
                  <a:lnTo>
                    <a:pt x="698538" y="194957"/>
                  </a:lnTo>
                  <a:lnTo>
                    <a:pt x="693191" y="181825"/>
                  </a:lnTo>
                  <a:lnTo>
                    <a:pt x="688759" y="168414"/>
                  </a:lnTo>
                  <a:lnTo>
                    <a:pt x="685825" y="154584"/>
                  </a:lnTo>
                  <a:lnTo>
                    <a:pt x="685190" y="137896"/>
                  </a:lnTo>
                  <a:lnTo>
                    <a:pt x="688441" y="122516"/>
                  </a:lnTo>
                  <a:lnTo>
                    <a:pt x="696061" y="108826"/>
                  </a:lnTo>
                  <a:lnTo>
                    <a:pt x="708520" y="97218"/>
                  </a:lnTo>
                  <a:lnTo>
                    <a:pt x="722845" y="89649"/>
                  </a:lnTo>
                  <a:lnTo>
                    <a:pt x="737565" y="86537"/>
                  </a:lnTo>
                  <a:lnTo>
                    <a:pt x="752513" y="87922"/>
                  </a:lnTo>
                  <a:lnTo>
                    <a:pt x="789241" y="115722"/>
                  </a:lnTo>
                  <a:lnTo>
                    <a:pt x="794816" y="146240"/>
                  </a:lnTo>
                  <a:lnTo>
                    <a:pt x="792810" y="161099"/>
                  </a:lnTo>
                  <a:lnTo>
                    <a:pt x="788835" y="175387"/>
                  </a:lnTo>
                  <a:lnTo>
                    <a:pt x="783577" y="189293"/>
                  </a:lnTo>
                  <a:lnTo>
                    <a:pt x="777684" y="203009"/>
                  </a:lnTo>
                  <a:lnTo>
                    <a:pt x="764044" y="240614"/>
                  </a:lnTo>
                  <a:lnTo>
                    <a:pt x="756056" y="278904"/>
                  </a:lnTo>
                  <a:lnTo>
                    <a:pt x="753960" y="318020"/>
                  </a:lnTo>
                  <a:lnTo>
                    <a:pt x="758037" y="358114"/>
                  </a:lnTo>
                  <a:lnTo>
                    <a:pt x="771448" y="399491"/>
                  </a:lnTo>
                  <a:lnTo>
                    <a:pt x="794677" y="434378"/>
                  </a:lnTo>
                  <a:lnTo>
                    <a:pt x="825728" y="461314"/>
                  </a:lnTo>
                  <a:lnTo>
                    <a:pt x="862660" y="478828"/>
                  </a:lnTo>
                  <a:lnTo>
                    <a:pt x="903478" y="485419"/>
                  </a:lnTo>
                  <a:lnTo>
                    <a:pt x="946226" y="479628"/>
                  </a:lnTo>
                  <a:lnTo>
                    <a:pt x="997534" y="457022"/>
                  </a:lnTo>
                  <a:lnTo>
                    <a:pt x="1038542" y="423392"/>
                  </a:lnTo>
                  <a:lnTo>
                    <a:pt x="1070571" y="380517"/>
                  </a:lnTo>
                  <a:lnTo>
                    <a:pt x="1094879" y="330212"/>
                  </a:lnTo>
                  <a:lnTo>
                    <a:pt x="1101039" y="314985"/>
                  </a:lnTo>
                  <a:lnTo>
                    <a:pt x="1108087" y="300393"/>
                  </a:lnTo>
                  <a:lnTo>
                    <a:pt x="1116965" y="286956"/>
                  </a:lnTo>
                  <a:lnTo>
                    <a:pt x="1128572" y="275183"/>
                  </a:lnTo>
                  <a:lnTo>
                    <a:pt x="1147826" y="264833"/>
                  </a:lnTo>
                  <a:lnTo>
                    <a:pt x="1168552" y="262420"/>
                  </a:lnTo>
                  <a:lnTo>
                    <a:pt x="1188453" y="267741"/>
                  </a:lnTo>
                  <a:lnTo>
                    <a:pt x="1205204" y="280644"/>
                  </a:lnTo>
                  <a:lnTo>
                    <a:pt x="1216355" y="299364"/>
                  </a:lnTo>
                  <a:lnTo>
                    <a:pt x="1219314" y="319316"/>
                  </a:lnTo>
                  <a:lnTo>
                    <a:pt x="1214183" y="339026"/>
                  </a:lnTo>
                  <a:lnTo>
                    <a:pt x="1180579" y="372325"/>
                  </a:lnTo>
                  <a:lnTo>
                    <a:pt x="1157249" y="382600"/>
                  </a:lnTo>
                  <a:lnTo>
                    <a:pt x="1128052" y="394347"/>
                  </a:lnTo>
                  <a:lnTo>
                    <a:pt x="1075245" y="426885"/>
                  </a:lnTo>
                  <a:lnTo>
                    <a:pt x="1024331" y="476783"/>
                  </a:lnTo>
                  <a:lnTo>
                    <a:pt x="1016558" y="496354"/>
                  </a:lnTo>
                  <a:lnTo>
                    <a:pt x="1029144" y="512787"/>
                  </a:lnTo>
                  <a:lnTo>
                    <a:pt x="1062913" y="532587"/>
                  </a:lnTo>
                  <a:lnTo>
                    <a:pt x="1066355" y="534250"/>
                  </a:lnTo>
                  <a:lnTo>
                    <a:pt x="1067879" y="535343"/>
                  </a:lnTo>
                  <a:lnTo>
                    <a:pt x="1076680" y="539864"/>
                  </a:lnTo>
                  <a:lnTo>
                    <a:pt x="1084313" y="540004"/>
                  </a:lnTo>
                  <a:lnTo>
                    <a:pt x="1091209" y="536054"/>
                  </a:lnTo>
                  <a:lnTo>
                    <a:pt x="1115758" y="506806"/>
                  </a:lnTo>
                  <a:lnTo>
                    <a:pt x="1136840" y="489305"/>
                  </a:lnTo>
                  <a:lnTo>
                    <a:pt x="1160500" y="475335"/>
                  </a:lnTo>
                  <a:lnTo>
                    <a:pt x="1186243" y="464400"/>
                  </a:lnTo>
                  <a:lnTo>
                    <a:pt x="1204747" y="456844"/>
                  </a:lnTo>
                  <a:lnTo>
                    <a:pt x="1222362" y="447827"/>
                  </a:lnTo>
                  <a:lnTo>
                    <a:pt x="1239100" y="437299"/>
                  </a:lnTo>
                  <a:lnTo>
                    <a:pt x="1254988" y="425196"/>
                  </a:lnTo>
                  <a:lnTo>
                    <a:pt x="1284236" y="391617"/>
                  </a:lnTo>
                  <a:lnTo>
                    <a:pt x="1301432" y="351574"/>
                  </a:lnTo>
                  <a:lnTo>
                    <a:pt x="1305687" y="308432"/>
                  </a:lnTo>
                  <a:close/>
                </a:path>
                <a:path w="1918970" h="1923415">
                  <a:moveTo>
                    <a:pt x="1918779" y="1276858"/>
                  </a:moveTo>
                  <a:lnTo>
                    <a:pt x="1917077" y="1228077"/>
                  </a:lnTo>
                  <a:lnTo>
                    <a:pt x="1915845" y="1179283"/>
                  </a:lnTo>
                  <a:lnTo>
                    <a:pt x="1915033" y="1130477"/>
                  </a:lnTo>
                  <a:lnTo>
                    <a:pt x="1914575" y="1081646"/>
                  </a:lnTo>
                  <a:lnTo>
                    <a:pt x="1914461" y="1043444"/>
                  </a:lnTo>
                  <a:lnTo>
                    <a:pt x="1914499" y="983957"/>
                  </a:lnTo>
                  <a:lnTo>
                    <a:pt x="1914753" y="935113"/>
                  </a:lnTo>
                  <a:lnTo>
                    <a:pt x="1915134" y="885456"/>
                  </a:lnTo>
                  <a:lnTo>
                    <a:pt x="1916061" y="780122"/>
                  </a:lnTo>
                  <a:lnTo>
                    <a:pt x="1916391" y="735558"/>
                  </a:lnTo>
                  <a:lnTo>
                    <a:pt x="1916633" y="690816"/>
                  </a:lnTo>
                  <a:lnTo>
                    <a:pt x="1916709" y="641959"/>
                  </a:lnTo>
                  <a:lnTo>
                    <a:pt x="1917331" y="631964"/>
                  </a:lnTo>
                  <a:lnTo>
                    <a:pt x="1916823" y="622541"/>
                  </a:lnTo>
                  <a:lnTo>
                    <a:pt x="1911591" y="615670"/>
                  </a:lnTo>
                  <a:lnTo>
                    <a:pt x="1899132" y="613486"/>
                  </a:lnTo>
                  <a:lnTo>
                    <a:pt x="1898053" y="613295"/>
                  </a:lnTo>
                  <a:lnTo>
                    <a:pt x="1851126" y="613486"/>
                  </a:lnTo>
                  <a:lnTo>
                    <a:pt x="1830070" y="612521"/>
                  </a:lnTo>
                  <a:lnTo>
                    <a:pt x="1830070" y="735558"/>
                  </a:lnTo>
                  <a:lnTo>
                    <a:pt x="1829727" y="785609"/>
                  </a:lnTo>
                  <a:lnTo>
                    <a:pt x="1829460" y="832789"/>
                  </a:lnTo>
                  <a:lnTo>
                    <a:pt x="1829206" y="886244"/>
                  </a:lnTo>
                  <a:lnTo>
                    <a:pt x="1829041" y="935113"/>
                  </a:lnTo>
                  <a:lnTo>
                    <a:pt x="1828965" y="1157097"/>
                  </a:lnTo>
                  <a:lnTo>
                    <a:pt x="1829054" y="1192898"/>
                  </a:lnTo>
                  <a:lnTo>
                    <a:pt x="1829168" y="1228077"/>
                  </a:lnTo>
                  <a:lnTo>
                    <a:pt x="1829409" y="1286154"/>
                  </a:lnTo>
                  <a:lnTo>
                    <a:pt x="1829676" y="1336205"/>
                  </a:lnTo>
                  <a:lnTo>
                    <a:pt x="1827187" y="1371612"/>
                  </a:lnTo>
                  <a:lnTo>
                    <a:pt x="1806790" y="1436598"/>
                  </a:lnTo>
                  <a:lnTo>
                    <a:pt x="1760842" y="1506562"/>
                  </a:lnTo>
                  <a:lnTo>
                    <a:pt x="1729498" y="1543545"/>
                  </a:lnTo>
                  <a:lnTo>
                    <a:pt x="1696059" y="1577975"/>
                  </a:lnTo>
                  <a:lnTo>
                    <a:pt x="1660652" y="1610550"/>
                  </a:lnTo>
                  <a:lnTo>
                    <a:pt x="1623758" y="1641589"/>
                  </a:lnTo>
                  <a:lnTo>
                    <a:pt x="1585798" y="1671497"/>
                  </a:lnTo>
                  <a:lnTo>
                    <a:pt x="1547139" y="1700669"/>
                  </a:lnTo>
                  <a:lnTo>
                    <a:pt x="1503768" y="1731708"/>
                  </a:lnTo>
                  <a:lnTo>
                    <a:pt x="1459395" y="1761210"/>
                  </a:lnTo>
                  <a:lnTo>
                    <a:pt x="1414183" y="1789480"/>
                  </a:lnTo>
                  <a:lnTo>
                    <a:pt x="1368361" y="1816773"/>
                  </a:lnTo>
                  <a:lnTo>
                    <a:pt x="1346034" y="1823440"/>
                  </a:lnTo>
                  <a:lnTo>
                    <a:pt x="1337183" y="1819935"/>
                  </a:lnTo>
                  <a:lnTo>
                    <a:pt x="1294980" y="1794395"/>
                  </a:lnTo>
                  <a:lnTo>
                    <a:pt x="1253185" y="1768322"/>
                  </a:lnTo>
                  <a:lnTo>
                    <a:pt x="1211948" y="1741538"/>
                  </a:lnTo>
                  <a:lnTo>
                    <a:pt x="1171384" y="1713877"/>
                  </a:lnTo>
                  <a:lnTo>
                    <a:pt x="1131646" y="1685175"/>
                  </a:lnTo>
                  <a:lnTo>
                    <a:pt x="1092835" y="1655254"/>
                  </a:lnTo>
                  <a:lnTo>
                    <a:pt x="1055116" y="1623949"/>
                  </a:lnTo>
                  <a:lnTo>
                    <a:pt x="1018616" y="1591068"/>
                  </a:lnTo>
                  <a:lnTo>
                    <a:pt x="983462" y="1556461"/>
                  </a:lnTo>
                  <a:lnTo>
                    <a:pt x="949782" y="1519936"/>
                  </a:lnTo>
                  <a:lnTo>
                    <a:pt x="923315" y="1486522"/>
                  </a:lnTo>
                  <a:lnTo>
                    <a:pt x="900442" y="1450479"/>
                  </a:lnTo>
                  <a:lnTo>
                    <a:pt x="878636" y="1398612"/>
                  </a:lnTo>
                  <a:lnTo>
                    <a:pt x="871385" y="1342339"/>
                  </a:lnTo>
                  <a:lnTo>
                    <a:pt x="871867" y="1292529"/>
                  </a:lnTo>
                  <a:lnTo>
                    <a:pt x="872020" y="1257668"/>
                  </a:lnTo>
                  <a:lnTo>
                    <a:pt x="871905" y="1106754"/>
                  </a:lnTo>
                  <a:lnTo>
                    <a:pt x="871791" y="788530"/>
                  </a:lnTo>
                  <a:lnTo>
                    <a:pt x="871766" y="780122"/>
                  </a:lnTo>
                  <a:lnTo>
                    <a:pt x="871385" y="727468"/>
                  </a:lnTo>
                  <a:lnTo>
                    <a:pt x="898423" y="696734"/>
                  </a:lnTo>
                  <a:lnTo>
                    <a:pt x="950798" y="692480"/>
                  </a:lnTo>
                  <a:lnTo>
                    <a:pt x="1002245" y="685355"/>
                  </a:lnTo>
                  <a:lnTo>
                    <a:pt x="1052753" y="675309"/>
                  </a:lnTo>
                  <a:lnTo>
                    <a:pt x="1102283" y="662317"/>
                  </a:lnTo>
                  <a:lnTo>
                    <a:pt x="1150823" y="646315"/>
                  </a:lnTo>
                  <a:lnTo>
                    <a:pt x="1198346" y="627265"/>
                  </a:lnTo>
                  <a:lnTo>
                    <a:pt x="1244828" y="605142"/>
                  </a:lnTo>
                  <a:lnTo>
                    <a:pt x="1290243" y="579869"/>
                  </a:lnTo>
                  <a:lnTo>
                    <a:pt x="1334579" y="551421"/>
                  </a:lnTo>
                  <a:lnTo>
                    <a:pt x="1343063" y="546633"/>
                  </a:lnTo>
                  <a:lnTo>
                    <a:pt x="1350518" y="545071"/>
                  </a:lnTo>
                  <a:lnTo>
                    <a:pt x="1357934" y="546696"/>
                  </a:lnTo>
                  <a:lnTo>
                    <a:pt x="1366329" y="551484"/>
                  </a:lnTo>
                  <a:lnTo>
                    <a:pt x="1409725" y="579539"/>
                  </a:lnTo>
                  <a:lnTo>
                    <a:pt x="1454188" y="604520"/>
                  </a:lnTo>
                  <a:lnTo>
                    <a:pt x="1499692" y="626452"/>
                  </a:lnTo>
                  <a:lnTo>
                    <a:pt x="1546237" y="645375"/>
                  </a:lnTo>
                  <a:lnTo>
                    <a:pt x="1593773" y="661327"/>
                  </a:lnTo>
                  <a:lnTo>
                    <a:pt x="1642313" y="674319"/>
                  </a:lnTo>
                  <a:lnTo>
                    <a:pt x="1691817" y="684403"/>
                  </a:lnTo>
                  <a:lnTo>
                    <a:pt x="1742262" y="691603"/>
                  </a:lnTo>
                  <a:lnTo>
                    <a:pt x="1793633" y="695960"/>
                  </a:lnTo>
                  <a:lnTo>
                    <a:pt x="1811426" y="698728"/>
                  </a:lnTo>
                  <a:lnTo>
                    <a:pt x="1822665" y="705434"/>
                  </a:lnTo>
                  <a:lnTo>
                    <a:pt x="1828495" y="717296"/>
                  </a:lnTo>
                  <a:lnTo>
                    <a:pt x="1830070" y="735558"/>
                  </a:lnTo>
                  <a:lnTo>
                    <a:pt x="1830070" y="612521"/>
                  </a:lnTo>
                  <a:lnTo>
                    <a:pt x="1757705" y="606679"/>
                  </a:lnTo>
                  <a:lnTo>
                    <a:pt x="1711299" y="599363"/>
                  </a:lnTo>
                  <a:lnTo>
                    <a:pt x="1663179" y="589191"/>
                  </a:lnTo>
                  <a:lnTo>
                    <a:pt x="1616113" y="576757"/>
                  </a:lnTo>
                  <a:lnTo>
                    <a:pt x="1570278" y="561721"/>
                  </a:lnTo>
                  <a:lnTo>
                    <a:pt x="1529118" y="545071"/>
                  </a:lnTo>
                  <a:lnTo>
                    <a:pt x="1482940" y="522503"/>
                  </a:lnTo>
                  <a:lnTo>
                    <a:pt x="1441767" y="497662"/>
                  </a:lnTo>
                  <a:lnTo>
                    <a:pt x="1402473" y="468884"/>
                  </a:lnTo>
                  <a:lnTo>
                    <a:pt x="1365237" y="435851"/>
                  </a:lnTo>
                  <a:lnTo>
                    <a:pt x="1355991" y="428866"/>
                  </a:lnTo>
                  <a:lnTo>
                    <a:pt x="1348295" y="427443"/>
                  </a:lnTo>
                  <a:lnTo>
                    <a:pt x="1341170" y="430733"/>
                  </a:lnTo>
                  <a:lnTo>
                    <a:pt x="1333627" y="437832"/>
                  </a:lnTo>
                  <a:lnTo>
                    <a:pt x="1313256" y="457771"/>
                  </a:lnTo>
                  <a:lnTo>
                    <a:pt x="1291310" y="475754"/>
                  </a:lnTo>
                  <a:lnTo>
                    <a:pt x="1243914" y="507250"/>
                  </a:lnTo>
                  <a:lnTo>
                    <a:pt x="1199857" y="531342"/>
                  </a:lnTo>
                  <a:lnTo>
                    <a:pt x="1154899" y="551992"/>
                  </a:lnTo>
                  <a:lnTo>
                    <a:pt x="1109116" y="569341"/>
                  </a:lnTo>
                  <a:lnTo>
                    <a:pt x="1062545" y="583565"/>
                  </a:lnTo>
                  <a:lnTo>
                    <a:pt x="1015238" y="594829"/>
                  </a:lnTo>
                  <a:lnTo>
                    <a:pt x="967244" y="603313"/>
                  </a:lnTo>
                  <a:lnTo>
                    <a:pt x="918629" y="609155"/>
                  </a:lnTo>
                  <a:lnTo>
                    <a:pt x="869416" y="612533"/>
                  </a:lnTo>
                  <a:lnTo>
                    <a:pt x="819683" y="613613"/>
                  </a:lnTo>
                  <a:lnTo>
                    <a:pt x="801382" y="615467"/>
                  </a:lnTo>
                  <a:lnTo>
                    <a:pt x="790524" y="621614"/>
                  </a:lnTo>
                  <a:lnTo>
                    <a:pt x="785380" y="632904"/>
                  </a:lnTo>
                  <a:lnTo>
                    <a:pt x="784199" y="650176"/>
                  </a:lnTo>
                  <a:lnTo>
                    <a:pt x="784669" y="704735"/>
                  </a:lnTo>
                  <a:lnTo>
                    <a:pt x="784898" y="751852"/>
                  </a:lnTo>
                  <a:lnTo>
                    <a:pt x="784974" y="853554"/>
                  </a:lnTo>
                  <a:lnTo>
                    <a:pt x="784847" y="935113"/>
                  </a:lnTo>
                  <a:lnTo>
                    <a:pt x="784783" y="1006094"/>
                  </a:lnTo>
                  <a:lnTo>
                    <a:pt x="784491" y="1006094"/>
                  </a:lnTo>
                  <a:lnTo>
                    <a:pt x="784771" y="1056424"/>
                  </a:lnTo>
                  <a:lnTo>
                    <a:pt x="785368" y="1106754"/>
                  </a:lnTo>
                  <a:lnTo>
                    <a:pt x="785901" y="1157097"/>
                  </a:lnTo>
                  <a:lnTo>
                    <a:pt x="785990" y="1207401"/>
                  </a:lnTo>
                  <a:lnTo>
                    <a:pt x="785279" y="1257668"/>
                  </a:lnTo>
                  <a:lnTo>
                    <a:pt x="783386" y="1307871"/>
                  </a:lnTo>
                  <a:lnTo>
                    <a:pt x="784466" y="1360957"/>
                  </a:lnTo>
                  <a:lnTo>
                    <a:pt x="793038" y="1410728"/>
                  </a:lnTo>
                  <a:lnTo>
                    <a:pt x="808507" y="1457515"/>
                  </a:lnTo>
                  <a:lnTo>
                    <a:pt x="830287" y="1501673"/>
                  </a:lnTo>
                  <a:lnTo>
                    <a:pt x="857783" y="1543545"/>
                  </a:lnTo>
                  <a:lnTo>
                    <a:pt x="890397" y="1583474"/>
                  </a:lnTo>
                  <a:lnTo>
                    <a:pt x="925537" y="1621028"/>
                  </a:lnTo>
                  <a:lnTo>
                    <a:pt x="962037" y="1656816"/>
                  </a:lnTo>
                  <a:lnTo>
                    <a:pt x="999782" y="1690941"/>
                  </a:lnTo>
                  <a:lnTo>
                    <a:pt x="1038682" y="1723529"/>
                  </a:lnTo>
                  <a:lnTo>
                    <a:pt x="1078674" y="1754708"/>
                  </a:lnTo>
                  <a:lnTo>
                    <a:pt x="1119632" y="1784578"/>
                  </a:lnTo>
                  <a:lnTo>
                    <a:pt x="1161478" y="1813280"/>
                  </a:lnTo>
                  <a:lnTo>
                    <a:pt x="1204163" y="1840941"/>
                  </a:lnTo>
                  <a:lnTo>
                    <a:pt x="1247482" y="1867623"/>
                  </a:lnTo>
                  <a:lnTo>
                    <a:pt x="1291463" y="1893506"/>
                  </a:lnTo>
                  <a:lnTo>
                    <a:pt x="1335951" y="1918690"/>
                  </a:lnTo>
                  <a:lnTo>
                    <a:pt x="1350048" y="1923046"/>
                  </a:lnTo>
                  <a:lnTo>
                    <a:pt x="1357109" y="1922081"/>
                  </a:lnTo>
                  <a:lnTo>
                    <a:pt x="1409204" y="1893658"/>
                  </a:lnTo>
                  <a:lnTo>
                    <a:pt x="1453095" y="1867738"/>
                  </a:lnTo>
                  <a:lnTo>
                    <a:pt x="1496390" y="1840915"/>
                  </a:lnTo>
                  <a:lnTo>
                    <a:pt x="1523199" y="1823440"/>
                  </a:lnTo>
                  <a:lnTo>
                    <a:pt x="1538935" y="1813191"/>
                  </a:lnTo>
                  <a:lnTo>
                    <a:pt x="1580743" y="1784388"/>
                  </a:lnTo>
                  <a:lnTo>
                    <a:pt x="1621739" y="1754454"/>
                  </a:lnTo>
                  <a:lnTo>
                    <a:pt x="1661845" y="1723301"/>
                  </a:lnTo>
                  <a:lnTo>
                    <a:pt x="1700987" y="1690827"/>
                  </a:lnTo>
                  <a:lnTo>
                    <a:pt x="1739112" y="1656943"/>
                  </a:lnTo>
                  <a:lnTo>
                    <a:pt x="1776158" y="1621561"/>
                  </a:lnTo>
                  <a:lnTo>
                    <a:pt x="1809991" y="1585341"/>
                  </a:lnTo>
                  <a:lnTo>
                    <a:pt x="1839607" y="1547596"/>
                  </a:lnTo>
                  <a:lnTo>
                    <a:pt x="1864829" y="1508137"/>
                  </a:lnTo>
                  <a:lnTo>
                    <a:pt x="1885467" y="1466710"/>
                  </a:lnTo>
                  <a:lnTo>
                    <a:pt x="1901367" y="1423098"/>
                  </a:lnTo>
                  <a:lnTo>
                    <a:pt x="1912340" y="1377073"/>
                  </a:lnTo>
                  <a:lnTo>
                    <a:pt x="1918195" y="1328394"/>
                  </a:lnTo>
                  <a:lnTo>
                    <a:pt x="1918779" y="12768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4520" y="6346005"/>
              <a:ext cx="172717" cy="17321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2073" y="6172126"/>
              <a:ext cx="85274" cy="8514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704854" y="8302983"/>
            <a:ext cx="2424430" cy="15855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2450" spc="35" b="1">
                <a:solidFill>
                  <a:srgbClr val="FFFFFF"/>
                </a:solidFill>
                <a:latin typeface="Tahoma"/>
                <a:cs typeface="Tahoma"/>
              </a:rPr>
              <a:t>HEART</a:t>
            </a:r>
            <a:endParaRPr sz="2450">
              <a:latin typeface="Tahoma"/>
              <a:cs typeface="Tahoma"/>
            </a:endParaRPr>
          </a:p>
          <a:p>
            <a:pPr algn="ctr" marL="12700" marR="5080">
              <a:lnSpc>
                <a:spcPts val="1900"/>
              </a:lnSpc>
              <a:spcBef>
                <a:spcPts val="1785"/>
              </a:spcBef>
            </a:pPr>
            <a:r>
              <a:rPr dirty="0" sz="1650" spc="20" b="1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dirty="0" sz="1650" spc="3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eﬁcia</a:t>
            </a:r>
            <a:r>
              <a:rPr dirty="0" sz="1650" spc="20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45" b="1">
                <a:solidFill>
                  <a:srgbClr val="FFFFFF"/>
                </a:solidFill>
                <a:latin typeface="Tahoma"/>
                <a:cs typeface="Tahoma"/>
              </a:rPr>
              <a:t>ef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1650" spc="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6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1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650" spc="30" b="1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dirty="0" sz="1650" spc="-20" b="1">
                <a:solidFill>
                  <a:srgbClr val="FFFFFF"/>
                </a:solidFill>
                <a:latin typeface="Tahoma"/>
                <a:cs typeface="Tahoma"/>
              </a:rPr>
              <a:t>ca</a:t>
            </a:r>
            <a:r>
              <a:rPr dirty="0" sz="1650" spc="-4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50" spc="-7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50" spc="-25" b="1">
                <a:solidFill>
                  <a:srgbClr val="FFFFFF"/>
                </a:solidFill>
                <a:latin typeface="Tahoma"/>
                <a:cs typeface="Tahoma"/>
              </a:rPr>
              <a:t>ascula</a:t>
            </a:r>
            <a:r>
              <a:rPr dirty="0" sz="1650" spc="1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6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50" spc="-55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650" spc="-4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50" spc="-7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25" b="1">
                <a:solidFill>
                  <a:srgbClr val="FFFFFF"/>
                </a:solidFill>
                <a:latin typeface="Tahoma"/>
                <a:cs typeface="Tahoma"/>
              </a:rPr>
              <a:t>em  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50" spc="9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b="1">
                <a:solidFill>
                  <a:srgbClr val="FFFFFF"/>
                </a:solidFill>
                <a:latin typeface="Tahoma"/>
                <a:cs typeface="Tahoma"/>
              </a:rPr>
              <a:t>suppo</a:t>
            </a:r>
            <a:r>
              <a:rPr dirty="0" sz="1650" spc="1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4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50" spc="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blood  </a:t>
            </a:r>
            <a:r>
              <a:rPr dirty="0" sz="1650" spc="-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650" spc="-3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30" b="1">
                <a:solidFill>
                  <a:srgbClr val="FFFFFF"/>
                </a:solidFill>
                <a:latin typeface="Tahoma"/>
                <a:cs typeface="Tahoma"/>
              </a:rPr>
              <a:t>essu</a:t>
            </a:r>
            <a:r>
              <a:rPr dirty="0" sz="1650" spc="-5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4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8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50" spc="-10" b="1">
                <a:solidFill>
                  <a:srgbClr val="FFFFFF"/>
                </a:solidFill>
                <a:latin typeface="Tahoma"/>
                <a:cs typeface="Tahoma"/>
              </a:rPr>
              <a:t>egulation</a:t>
            </a:r>
            <a:endParaRPr sz="165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1189" y="5769935"/>
            <a:ext cx="1555521" cy="1727200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7211745" y="5813151"/>
            <a:ext cx="1626235" cy="1600200"/>
          </a:xfrm>
          <a:custGeom>
            <a:avLst/>
            <a:gdLst/>
            <a:ahLst/>
            <a:cxnLst/>
            <a:rect l="l" t="t" r="r" b="b"/>
            <a:pathLst>
              <a:path w="1626234" h="1600200">
                <a:moveTo>
                  <a:pt x="1431302" y="1363929"/>
                </a:moveTo>
                <a:lnTo>
                  <a:pt x="1378242" y="1302626"/>
                </a:lnTo>
                <a:lnTo>
                  <a:pt x="1273492" y="1206017"/>
                </a:lnTo>
                <a:lnTo>
                  <a:pt x="1198397" y="1138034"/>
                </a:lnTo>
                <a:lnTo>
                  <a:pt x="1160564" y="1115377"/>
                </a:lnTo>
                <a:lnTo>
                  <a:pt x="1150518" y="1120432"/>
                </a:lnTo>
                <a:lnTo>
                  <a:pt x="1139164" y="1131062"/>
                </a:lnTo>
                <a:lnTo>
                  <a:pt x="1133932" y="1138885"/>
                </a:lnTo>
                <a:lnTo>
                  <a:pt x="1132497" y="1146797"/>
                </a:lnTo>
                <a:lnTo>
                  <a:pt x="1134719" y="1155014"/>
                </a:lnTo>
                <a:lnTo>
                  <a:pt x="1140472" y="1163764"/>
                </a:lnTo>
                <a:lnTo>
                  <a:pt x="1149591" y="1173721"/>
                </a:lnTo>
                <a:lnTo>
                  <a:pt x="1159408" y="1182903"/>
                </a:lnTo>
                <a:lnTo>
                  <a:pt x="1169492" y="1191793"/>
                </a:lnTo>
                <a:lnTo>
                  <a:pt x="1179423" y="1200848"/>
                </a:lnTo>
                <a:lnTo>
                  <a:pt x="1212202" y="1231595"/>
                </a:lnTo>
                <a:lnTo>
                  <a:pt x="1278483" y="1292313"/>
                </a:lnTo>
                <a:lnTo>
                  <a:pt x="1327340" y="1338211"/>
                </a:lnTo>
                <a:lnTo>
                  <a:pt x="1360030" y="1368031"/>
                </a:lnTo>
                <a:lnTo>
                  <a:pt x="1383245" y="1389976"/>
                </a:lnTo>
                <a:lnTo>
                  <a:pt x="1391183" y="1390751"/>
                </a:lnTo>
                <a:lnTo>
                  <a:pt x="1398917" y="1391208"/>
                </a:lnTo>
                <a:lnTo>
                  <a:pt x="1410258" y="1391945"/>
                </a:lnTo>
                <a:lnTo>
                  <a:pt x="1418412" y="1387754"/>
                </a:lnTo>
                <a:lnTo>
                  <a:pt x="1424330" y="1380553"/>
                </a:lnTo>
                <a:lnTo>
                  <a:pt x="1428953" y="1372247"/>
                </a:lnTo>
                <a:lnTo>
                  <a:pt x="1431302" y="1363929"/>
                </a:lnTo>
                <a:close/>
              </a:path>
              <a:path w="1626234" h="1600200">
                <a:moveTo>
                  <a:pt x="1456728" y="1528508"/>
                </a:moveTo>
                <a:lnTo>
                  <a:pt x="1454696" y="1516443"/>
                </a:lnTo>
                <a:lnTo>
                  <a:pt x="1449984" y="1509293"/>
                </a:lnTo>
                <a:lnTo>
                  <a:pt x="1441221" y="1505724"/>
                </a:lnTo>
                <a:lnTo>
                  <a:pt x="1427073" y="1504454"/>
                </a:lnTo>
                <a:lnTo>
                  <a:pt x="1389316" y="1504594"/>
                </a:lnTo>
                <a:lnTo>
                  <a:pt x="1351648" y="1506639"/>
                </a:lnTo>
                <a:lnTo>
                  <a:pt x="1314018" y="1509445"/>
                </a:lnTo>
                <a:lnTo>
                  <a:pt x="1250137" y="1513522"/>
                </a:lnTo>
                <a:lnTo>
                  <a:pt x="1166380" y="1521117"/>
                </a:lnTo>
                <a:lnTo>
                  <a:pt x="1151432" y="1554886"/>
                </a:lnTo>
                <a:lnTo>
                  <a:pt x="1155141" y="1564754"/>
                </a:lnTo>
                <a:lnTo>
                  <a:pt x="1161503" y="1572247"/>
                </a:lnTo>
                <a:lnTo>
                  <a:pt x="1169314" y="1576146"/>
                </a:lnTo>
                <a:lnTo>
                  <a:pt x="1178191" y="1577314"/>
                </a:lnTo>
                <a:lnTo>
                  <a:pt x="1187742" y="1576552"/>
                </a:lnTo>
                <a:lnTo>
                  <a:pt x="1190409" y="1576171"/>
                </a:lnTo>
                <a:lnTo>
                  <a:pt x="1193152" y="1576247"/>
                </a:lnTo>
                <a:lnTo>
                  <a:pt x="1195844" y="1576120"/>
                </a:lnTo>
                <a:lnTo>
                  <a:pt x="1233487" y="1573466"/>
                </a:lnTo>
                <a:lnTo>
                  <a:pt x="1271130" y="1571256"/>
                </a:lnTo>
                <a:lnTo>
                  <a:pt x="1308811" y="1569669"/>
                </a:lnTo>
                <a:lnTo>
                  <a:pt x="1346555" y="1568881"/>
                </a:lnTo>
                <a:lnTo>
                  <a:pt x="1367193" y="1568183"/>
                </a:lnTo>
                <a:lnTo>
                  <a:pt x="1429029" y="1562849"/>
                </a:lnTo>
                <a:lnTo>
                  <a:pt x="1455496" y="1541360"/>
                </a:lnTo>
                <a:lnTo>
                  <a:pt x="1456728" y="1528508"/>
                </a:lnTo>
                <a:close/>
              </a:path>
              <a:path w="1626234" h="1600200">
                <a:moveTo>
                  <a:pt x="1616595" y="1321282"/>
                </a:moveTo>
                <a:lnTo>
                  <a:pt x="1605775" y="1287627"/>
                </a:lnTo>
                <a:lnTo>
                  <a:pt x="1597012" y="1257147"/>
                </a:lnTo>
                <a:lnTo>
                  <a:pt x="1588503" y="1226616"/>
                </a:lnTo>
                <a:lnTo>
                  <a:pt x="1572882" y="1173048"/>
                </a:lnTo>
                <a:lnTo>
                  <a:pt x="1566545" y="1149769"/>
                </a:lnTo>
                <a:lnTo>
                  <a:pt x="1559890" y="1126566"/>
                </a:lnTo>
                <a:lnTo>
                  <a:pt x="1552232" y="1103630"/>
                </a:lnTo>
                <a:lnTo>
                  <a:pt x="1550085" y="1096086"/>
                </a:lnTo>
                <a:lnTo>
                  <a:pt x="1525955" y="1061491"/>
                </a:lnTo>
                <a:lnTo>
                  <a:pt x="1514716" y="1061199"/>
                </a:lnTo>
                <a:lnTo>
                  <a:pt x="1502702" y="1064818"/>
                </a:lnTo>
                <a:lnTo>
                  <a:pt x="1494205" y="1070216"/>
                </a:lnTo>
                <a:lnTo>
                  <a:pt x="1488617" y="1077214"/>
                </a:lnTo>
                <a:lnTo>
                  <a:pt x="1486331" y="1085557"/>
                </a:lnTo>
                <a:lnTo>
                  <a:pt x="1487792" y="1094994"/>
                </a:lnTo>
                <a:lnTo>
                  <a:pt x="1498968" y="1129868"/>
                </a:lnTo>
                <a:lnTo>
                  <a:pt x="1508823" y="1165110"/>
                </a:lnTo>
                <a:lnTo>
                  <a:pt x="1518450" y="1200416"/>
                </a:lnTo>
                <a:lnTo>
                  <a:pt x="1528902" y="1235481"/>
                </a:lnTo>
                <a:lnTo>
                  <a:pt x="1531035" y="1242085"/>
                </a:lnTo>
                <a:lnTo>
                  <a:pt x="1533398" y="1248587"/>
                </a:lnTo>
                <a:lnTo>
                  <a:pt x="1540383" y="1276451"/>
                </a:lnTo>
                <a:lnTo>
                  <a:pt x="1551876" y="1318221"/>
                </a:lnTo>
                <a:lnTo>
                  <a:pt x="1572983" y="1356410"/>
                </a:lnTo>
                <a:lnTo>
                  <a:pt x="1583397" y="1359204"/>
                </a:lnTo>
                <a:lnTo>
                  <a:pt x="1594459" y="1357401"/>
                </a:lnTo>
                <a:lnTo>
                  <a:pt x="1603044" y="1353350"/>
                </a:lnTo>
                <a:lnTo>
                  <a:pt x="1610309" y="1347800"/>
                </a:lnTo>
                <a:lnTo>
                  <a:pt x="1615059" y="1340396"/>
                </a:lnTo>
                <a:lnTo>
                  <a:pt x="1616176" y="1330782"/>
                </a:lnTo>
                <a:lnTo>
                  <a:pt x="1615909" y="1325346"/>
                </a:lnTo>
                <a:lnTo>
                  <a:pt x="1616595" y="1321282"/>
                </a:lnTo>
                <a:close/>
              </a:path>
              <a:path w="1626234" h="1600200">
                <a:moveTo>
                  <a:pt x="1625612" y="698500"/>
                </a:moveTo>
                <a:lnTo>
                  <a:pt x="1622628" y="685800"/>
                </a:lnTo>
                <a:lnTo>
                  <a:pt x="1615998" y="660400"/>
                </a:lnTo>
                <a:lnTo>
                  <a:pt x="1610423" y="647700"/>
                </a:lnTo>
                <a:lnTo>
                  <a:pt x="1605559" y="622300"/>
                </a:lnTo>
                <a:lnTo>
                  <a:pt x="1601063" y="609600"/>
                </a:lnTo>
                <a:lnTo>
                  <a:pt x="1592529" y="571500"/>
                </a:lnTo>
                <a:lnTo>
                  <a:pt x="1583296" y="533400"/>
                </a:lnTo>
                <a:lnTo>
                  <a:pt x="1573872" y="508000"/>
                </a:lnTo>
                <a:lnTo>
                  <a:pt x="1564767" y="469900"/>
                </a:lnTo>
                <a:lnTo>
                  <a:pt x="1558315" y="444500"/>
                </a:lnTo>
                <a:lnTo>
                  <a:pt x="1553464" y="426237"/>
                </a:lnTo>
                <a:lnTo>
                  <a:pt x="1553464" y="660400"/>
                </a:lnTo>
                <a:lnTo>
                  <a:pt x="1551432" y="660400"/>
                </a:lnTo>
                <a:lnTo>
                  <a:pt x="1546529" y="673100"/>
                </a:lnTo>
                <a:lnTo>
                  <a:pt x="1299997" y="673100"/>
                </a:lnTo>
                <a:lnTo>
                  <a:pt x="1293025" y="685800"/>
                </a:lnTo>
                <a:lnTo>
                  <a:pt x="1290916" y="711200"/>
                </a:lnTo>
                <a:lnTo>
                  <a:pt x="1290942" y="977900"/>
                </a:lnTo>
                <a:lnTo>
                  <a:pt x="1277556" y="977900"/>
                </a:lnTo>
                <a:lnTo>
                  <a:pt x="1253553" y="965200"/>
                </a:lnTo>
                <a:lnTo>
                  <a:pt x="1229588" y="965200"/>
                </a:lnTo>
                <a:lnTo>
                  <a:pt x="1205598" y="952500"/>
                </a:lnTo>
                <a:lnTo>
                  <a:pt x="1150594" y="939800"/>
                </a:lnTo>
                <a:lnTo>
                  <a:pt x="1088961" y="914400"/>
                </a:lnTo>
                <a:lnTo>
                  <a:pt x="1058024" y="901700"/>
                </a:lnTo>
                <a:lnTo>
                  <a:pt x="959866" y="863600"/>
                </a:lnTo>
                <a:lnTo>
                  <a:pt x="926909" y="863600"/>
                </a:lnTo>
                <a:lnTo>
                  <a:pt x="914374" y="850900"/>
                </a:lnTo>
                <a:lnTo>
                  <a:pt x="889520" y="850900"/>
                </a:lnTo>
                <a:lnTo>
                  <a:pt x="876909" y="838200"/>
                </a:lnTo>
                <a:lnTo>
                  <a:pt x="849083" y="838200"/>
                </a:lnTo>
                <a:lnTo>
                  <a:pt x="841451" y="850900"/>
                </a:lnTo>
                <a:lnTo>
                  <a:pt x="835939" y="850900"/>
                </a:lnTo>
                <a:lnTo>
                  <a:pt x="834174" y="863600"/>
                </a:lnTo>
                <a:lnTo>
                  <a:pt x="848360" y="914400"/>
                </a:lnTo>
                <a:lnTo>
                  <a:pt x="870419" y="965200"/>
                </a:lnTo>
                <a:lnTo>
                  <a:pt x="881253" y="990600"/>
                </a:lnTo>
                <a:lnTo>
                  <a:pt x="890600" y="1016000"/>
                </a:lnTo>
                <a:lnTo>
                  <a:pt x="908761" y="1066800"/>
                </a:lnTo>
                <a:lnTo>
                  <a:pt x="918070" y="1092200"/>
                </a:lnTo>
                <a:lnTo>
                  <a:pt x="928636" y="1117600"/>
                </a:lnTo>
                <a:lnTo>
                  <a:pt x="950175" y="1168400"/>
                </a:lnTo>
                <a:lnTo>
                  <a:pt x="960755" y="1193800"/>
                </a:lnTo>
                <a:lnTo>
                  <a:pt x="970445" y="1219200"/>
                </a:lnTo>
                <a:lnTo>
                  <a:pt x="979932" y="1244600"/>
                </a:lnTo>
                <a:lnTo>
                  <a:pt x="989380" y="1282700"/>
                </a:lnTo>
                <a:lnTo>
                  <a:pt x="998943" y="1308100"/>
                </a:lnTo>
                <a:lnTo>
                  <a:pt x="1001814" y="1308100"/>
                </a:lnTo>
                <a:lnTo>
                  <a:pt x="1004900" y="1320800"/>
                </a:lnTo>
                <a:lnTo>
                  <a:pt x="1008164" y="1320800"/>
                </a:lnTo>
                <a:lnTo>
                  <a:pt x="1011529" y="1333500"/>
                </a:lnTo>
                <a:lnTo>
                  <a:pt x="1007186" y="1333500"/>
                </a:lnTo>
                <a:lnTo>
                  <a:pt x="975664" y="1346200"/>
                </a:lnTo>
                <a:lnTo>
                  <a:pt x="944257" y="1346200"/>
                </a:lnTo>
                <a:lnTo>
                  <a:pt x="912799" y="1358900"/>
                </a:lnTo>
                <a:lnTo>
                  <a:pt x="881113" y="1358900"/>
                </a:lnTo>
                <a:lnTo>
                  <a:pt x="866914" y="1371600"/>
                </a:lnTo>
                <a:lnTo>
                  <a:pt x="838784" y="1371600"/>
                </a:lnTo>
                <a:lnTo>
                  <a:pt x="824725" y="1384300"/>
                </a:lnTo>
                <a:lnTo>
                  <a:pt x="792035" y="1384300"/>
                </a:lnTo>
                <a:lnTo>
                  <a:pt x="787806" y="1397000"/>
                </a:lnTo>
                <a:lnTo>
                  <a:pt x="785368" y="1409700"/>
                </a:lnTo>
                <a:lnTo>
                  <a:pt x="785101" y="1409700"/>
                </a:lnTo>
                <a:lnTo>
                  <a:pt x="787590" y="1422400"/>
                </a:lnTo>
                <a:lnTo>
                  <a:pt x="793381" y="1435100"/>
                </a:lnTo>
                <a:lnTo>
                  <a:pt x="835240" y="1485900"/>
                </a:lnTo>
                <a:lnTo>
                  <a:pt x="878662" y="1536700"/>
                </a:lnTo>
                <a:lnTo>
                  <a:pt x="529107" y="1536700"/>
                </a:lnTo>
                <a:lnTo>
                  <a:pt x="479120" y="1549400"/>
                </a:lnTo>
                <a:lnTo>
                  <a:pt x="378688" y="1549400"/>
                </a:lnTo>
                <a:lnTo>
                  <a:pt x="411581" y="1511300"/>
                </a:lnTo>
                <a:lnTo>
                  <a:pt x="421817" y="1498600"/>
                </a:lnTo>
                <a:lnTo>
                  <a:pt x="447573" y="1460500"/>
                </a:lnTo>
                <a:lnTo>
                  <a:pt x="499008" y="1409700"/>
                </a:lnTo>
                <a:lnTo>
                  <a:pt x="524294" y="1384300"/>
                </a:lnTo>
                <a:lnTo>
                  <a:pt x="530250" y="1371600"/>
                </a:lnTo>
                <a:lnTo>
                  <a:pt x="530364" y="1358900"/>
                </a:lnTo>
                <a:lnTo>
                  <a:pt x="525259" y="1346200"/>
                </a:lnTo>
                <a:lnTo>
                  <a:pt x="515531" y="1333500"/>
                </a:lnTo>
                <a:lnTo>
                  <a:pt x="467956" y="1295400"/>
                </a:lnTo>
                <a:lnTo>
                  <a:pt x="444220" y="1282700"/>
                </a:lnTo>
                <a:lnTo>
                  <a:pt x="420585" y="1257300"/>
                </a:lnTo>
                <a:lnTo>
                  <a:pt x="374205" y="1231900"/>
                </a:lnTo>
                <a:lnTo>
                  <a:pt x="350939" y="1206500"/>
                </a:lnTo>
                <a:lnTo>
                  <a:pt x="327202" y="1193800"/>
                </a:lnTo>
                <a:lnTo>
                  <a:pt x="308978" y="1181100"/>
                </a:lnTo>
                <a:lnTo>
                  <a:pt x="272910" y="1143000"/>
                </a:lnTo>
                <a:lnTo>
                  <a:pt x="254736" y="1130300"/>
                </a:lnTo>
                <a:lnTo>
                  <a:pt x="242354" y="1130300"/>
                </a:lnTo>
                <a:lnTo>
                  <a:pt x="205638" y="1092200"/>
                </a:lnTo>
                <a:lnTo>
                  <a:pt x="168656" y="1066800"/>
                </a:lnTo>
                <a:lnTo>
                  <a:pt x="128892" y="1041400"/>
                </a:lnTo>
                <a:lnTo>
                  <a:pt x="126288" y="1028700"/>
                </a:lnTo>
                <a:lnTo>
                  <a:pt x="117805" y="1028700"/>
                </a:lnTo>
                <a:lnTo>
                  <a:pt x="119849" y="1016000"/>
                </a:lnTo>
                <a:lnTo>
                  <a:pt x="239369" y="1016000"/>
                </a:lnTo>
                <a:lnTo>
                  <a:pt x="294817" y="1003300"/>
                </a:lnTo>
                <a:lnTo>
                  <a:pt x="442645" y="1003300"/>
                </a:lnTo>
                <a:lnTo>
                  <a:pt x="488734" y="990600"/>
                </a:lnTo>
                <a:lnTo>
                  <a:pt x="608368" y="990600"/>
                </a:lnTo>
                <a:lnTo>
                  <a:pt x="616534" y="977900"/>
                </a:lnTo>
                <a:lnTo>
                  <a:pt x="622401" y="977900"/>
                </a:lnTo>
                <a:lnTo>
                  <a:pt x="625055" y="965200"/>
                </a:lnTo>
                <a:lnTo>
                  <a:pt x="624954" y="952500"/>
                </a:lnTo>
                <a:lnTo>
                  <a:pt x="622350" y="939800"/>
                </a:lnTo>
                <a:lnTo>
                  <a:pt x="617486" y="939800"/>
                </a:lnTo>
                <a:lnTo>
                  <a:pt x="598043" y="901700"/>
                </a:lnTo>
                <a:lnTo>
                  <a:pt x="560235" y="838200"/>
                </a:lnTo>
                <a:lnTo>
                  <a:pt x="540804" y="800100"/>
                </a:lnTo>
                <a:lnTo>
                  <a:pt x="530555" y="787400"/>
                </a:lnTo>
                <a:lnTo>
                  <a:pt x="520522" y="774700"/>
                </a:lnTo>
                <a:lnTo>
                  <a:pt x="510527" y="749300"/>
                </a:lnTo>
                <a:lnTo>
                  <a:pt x="500380" y="736600"/>
                </a:lnTo>
                <a:lnTo>
                  <a:pt x="490321" y="711200"/>
                </a:lnTo>
                <a:lnTo>
                  <a:pt x="470611" y="685800"/>
                </a:lnTo>
                <a:lnTo>
                  <a:pt x="460654" y="660400"/>
                </a:lnTo>
                <a:lnTo>
                  <a:pt x="445833" y="635000"/>
                </a:lnTo>
                <a:lnTo>
                  <a:pt x="416026" y="584200"/>
                </a:lnTo>
                <a:lnTo>
                  <a:pt x="401358" y="558800"/>
                </a:lnTo>
                <a:lnTo>
                  <a:pt x="391756" y="546100"/>
                </a:lnTo>
                <a:lnTo>
                  <a:pt x="382498" y="533400"/>
                </a:lnTo>
                <a:lnTo>
                  <a:pt x="373037" y="508000"/>
                </a:lnTo>
                <a:lnTo>
                  <a:pt x="362839" y="495300"/>
                </a:lnTo>
                <a:lnTo>
                  <a:pt x="351891" y="482600"/>
                </a:lnTo>
                <a:lnTo>
                  <a:pt x="341426" y="457200"/>
                </a:lnTo>
                <a:lnTo>
                  <a:pt x="331076" y="444500"/>
                </a:lnTo>
                <a:lnTo>
                  <a:pt x="320484" y="419100"/>
                </a:lnTo>
                <a:lnTo>
                  <a:pt x="311175" y="406400"/>
                </a:lnTo>
                <a:lnTo>
                  <a:pt x="301942" y="393700"/>
                </a:lnTo>
                <a:lnTo>
                  <a:pt x="292836" y="381000"/>
                </a:lnTo>
                <a:lnTo>
                  <a:pt x="283908" y="355600"/>
                </a:lnTo>
                <a:lnTo>
                  <a:pt x="268973" y="330200"/>
                </a:lnTo>
                <a:lnTo>
                  <a:pt x="253923" y="304800"/>
                </a:lnTo>
                <a:lnTo>
                  <a:pt x="238658" y="279400"/>
                </a:lnTo>
                <a:lnTo>
                  <a:pt x="223088" y="254000"/>
                </a:lnTo>
                <a:lnTo>
                  <a:pt x="211035" y="241300"/>
                </a:lnTo>
                <a:lnTo>
                  <a:pt x="199224" y="215900"/>
                </a:lnTo>
                <a:lnTo>
                  <a:pt x="187198" y="190500"/>
                </a:lnTo>
                <a:lnTo>
                  <a:pt x="174536" y="165100"/>
                </a:lnTo>
                <a:lnTo>
                  <a:pt x="217982" y="190500"/>
                </a:lnTo>
                <a:lnTo>
                  <a:pt x="231368" y="203200"/>
                </a:lnTo>
                <a:lnTo>
                  <a:pt x="247853" y="215900"/>
                </a:lnTo>
                <a:lnTo>
                  <a:pt x="280784" y="228600"/>
                </a:lnTo>
                <a:lnTo>
                  <a:pt x="348221" y="266700"/>
                </a:lnTo>
                <a:lnTo>
                  <a:pt x="373722" y="292100"/>
                </a:lnTo>
                <a:lnTo>
                  <a:pt x="399313" y="304800"/>
                </a:lnTo>
                <a:lnTo>
                  <a:pt x="499605" y="355600"/>
                </a:lnTo>
                <a:lnTo>
                  <a:pt x="516255" y="368300"/>
                </a:lnTo>
                <a:lnTo>
                  <a:pt x="549402" y="381000"/>
                </a:lnTo>
                <a:lnTo>
                  <a:pt x="599668" y="419100"/>
                </a:lnTo>
                <a:lnTo>
                  <a:pt x="666991" y="457200"/>
                </a:lnTo>
                <a:lnTo>
                  <a:pt x="700620" y="469900"/>
                </a:lnTo>
                <a:lnTo>
                  <a:pt x="730440" y="495300"/>
                </a:lnTo>
                <a:lnTo>
                  <a:pt x="760120" y="508000"/>
                </a:lnTo>
                <a:lnTo>
                  <a:pt x="792937" y="533400"/>
                </a:lnTo>
                <a:lnTo>
                  <a:pt x="809383" y="533400"/>
                </a:lnTo>
                <a:lnTo>
                  <a:pt x="825931" y="546100"/>
                </a:lnTo>
                <a:lnTo>
                  <a:pt x="861466" y="571500"/>
                </a:lnTo>
                <a:lnTo>
                  <a:pt x="879386" y="571500"/>
                </a:lnTo>
                <a:lnTo>
                  <a:pt x="897445" y="584200"/>
                </a:lnTo>
                <a:lnTo>
                  <a:pt x="927811" y="584200"/>
                </a:lnTo>
                <a:lnTo>
                  <a:pt x="938149" y="571500"/>
                </a:lnTo>
                <a:lnTo>
                  <a:pt x="942555" y="558800"/>
                </a:lnTo>
                <a:lnTo>
                  <a:pt x="944435" y="533400"/>
                </a:lnTo>
                <a:lnTo>
                  <a:pt x="946010" y="508000"/>
                </a:lnTo>
                <a:lnTo>
                  <a:pt x="946810" y="495300"/>
                </a:lnTo>
                <a:lnTo>
                  <a:pt x="948842" y="469900"/>
                </a:lnTo>
                <a:lnTo>
                  <a:pt x="949693" y="431800"/>
                </a:lnTo>
                <a:lnTo>
                  <a:pt x="950925" y="381000"/>
                </a:lnTo>
                <a:lnTo>
                  <a:pt x="953998" y="342900"/>
                </a:lnTo>
                <a:lnTo>
                  <a:pt x="957795" y="292100"/>
                </a:lnTo>
                <a:lnTo>
                  <a:pt x="961275" y="241300"/>
                </a:lnTo>
                <a:lnTo>
                  <a:pt x="963066" y="215900"/>
                </a:lnTo>
                <a:lnTo>
                  <a:pt x="964819" y="190500"/>
                </a:lnTo>
                <a:lnTo>
                  <a:pt x="965898" y="165100"/>
                </a:lnTo>
                <a:lnTo>
                  <a:pt x="965657" y="139700"/>
                </a:lnTo>
                <a:lnTo>
                  <a:pt x="965454" y="127000"/>
                </a:lnTo>
                <a:lnTo>
                  <a:pt x="965644" y="127000"/>
                </a:lnTo>
                <a:lnTo>
                  <a:pt x="969200" y="114300"/>
                </a:lnTo>
                <a:lnTo>
                  <a:pt x="999998" y="152400"/>
                </a:lnTo>
                <a:lnTo>
                  <a:pt x="1015377" y="177800"/>
                </a:lnTo>
                <a:lnTo>
                  <a:pt x="1030719" y="190500"/>
                </a:lnTo>
                <a:lnTo>
                  <a:pt x="1061580" y="241300"/>
                </a:lnTo>
                <a:lnTo>
                  <a:pt x="1076921" y="254000"/>
                </a:lnTo>
                <a:lnTo>
                  <a:pt x="1092174" y="279400"/>
                </a:lnTo>
                <a:lnTo>
                  <a:pt x="1105941" y="292100"/>
                </a:lnTo>
                <a:lnTo>
                  <a:pt x="1119581" y="317500"/>
                </a:lnTo>
                <a:lnTo>
                  <a:pt x="1133246" y="330200"/>
                </a:lnTo>
                <a:lnTo>
                  <a:pt x="1147102" y="355600"/>
                </a:lnTo>
                <a:lnTo>
                  <a:pt x="1161275" y="368300"/>
                </a:lnTo>
                <a:lnTo>
                  <a:pt x="1175651" y="381000"/>
                </a:lnTo>
                <a:lnTo>
                  <a:pt x="1190040" y="406400"/>
                </a:lnTo>
                <a:lnTo>
                  <a:pt x="1204277" y="419100"/>
                </a:lnTo>
                <a:lnTo>
                  <a:pt x="1214120" y="431800"/>
                </a:lnTo>
                <a:lnTo>
                  <a:pt x="1233424" y="457200"/>
                </a:lnTo>
                <a:lnTo>
                  <a:pt x="1243317" y="469900"/>
                </a:lnTo>
                <a:lnTo>
                  <a:pt x="1250086" y="482600"/>
                </a:lnTo>
                <a:lnTo>
                  <a:pt x="1257109" y="495300"/>
                </a:lnTo>
                <a:lnTo>
                  <a:pt x="1265262" y="508000"/>
                </a:lnTo>
                <a:lnTo>
                  <a:pt x="1303693" y="508000"/>
                </a:lnTo>
                <a:lnTo>
                  <a:pt x="1309560" y="495300"/>
                </a:lnTo>
                <a:lnTo>
                  <a:pt x="1318590" y="469900"/>
                </a:lnTo>
                <a:lnTo>
                  <a:pt x="1326172" y="444500"/>
                </a:lnTo>
                <a:lnTo>
                  <a:pt x="1333004" y="419100"/>
                </a:lnTo>
                <a:lnTo>
                  <a:pt x="1339850" y="393700"/>
                </a:lnTo>
                <a:lnTo>
                  <a:pt x="1346517" y="381000"/>
                </a:lnTo>
                <a:lnTo>
                  <a:pt x="1353515" y="355600"/>
                </a:lnTo>
                <a:lnTo>
                  <a:pt x="1360449" y="330200"/>
                </a:lnTo>
                <a:lnTo>
                  <a:pt x="1376692" y="279400"/>
                </a:lnTo>
                <a:lnTo>
                  <a:pt x="1386916" y="254000"/>
                </a:lnTo>
                <a:lnTo>
                  <a:pt x="1396758" y="215900"/>
                </a:lnTo>
                <a:lnTo>
                  <a:pt x="1405305" y="190500"/>
                </a:lnTo>
                <a:lnTo>
                  <a:pt x="1407071" y="177800"/>
                </a:lnTo>
                <a:lnTo>
                  <a:pt x="1410792" y="165100"/>
                </a:lnTo>
                <a:lnTo>
                  <a:pt x="1415262" y="165100"/>
                </a:lnTo>
                <a:lnTo>
                  <a:pt x="1420126" y="177800"/>
                </a:lnTo>
                <a:lnTo>
                  <a:pt x="1425765" y="203200"/>
                </a:lnTo>
                <a:lnTo>
                  <a:pt x="1431505" y="215900"/>
                </a:lnTo>
                <a:lnTo>
                  <a:pt x="1436674" y="228600"/>
                </a:lnTo>
                <a:lnTo>
                  <a:pt x="1443685" y="266700"/>
                </a:lnTo>
                <a:lnTo>
                  <a:pt x="1450936" y="292100"/>
                </a:lnTo>
                <a:lnTo>
                  <a:pt x="1458353" y="317500"/>
                </a:lnTo>
                <a:lnTo>
                  <a:pt x="1465834" y="342900"/>
                </a:lnTo>
                <a:lnTo>
                  <a:pt x="1475193" y="368300"/>
                </a:lnTo>
                <a:lnTo>
                  <a:pt x="1484160" y="406400"/>
                </a:lnTo>
                <a:lnTo>
                  <a:pt x="1493342" y="444500"/>
                </a:lnTo>
                <a:lnTo>
                  <a:pt x="1503362" y="482600"/>
                </a:lnTo>
                <a:lnTo>
                  <a:pt x="1509649" y="495300"/>
                </a:lnTo>
                <a:lnTo>
                  <a:pt x="1515630" y="520700"/>
                </a:lnTo>
                <a:lnTo>
                  <a:pt x="1521421" y="546100"/>
                </a:lnTo>
                <a:lnTo>
                  <a:pt x="1527124" y="558800"/>
                </a:lnTo>
                <a:lnTo>
                  <a:pt x="1533601" y="584200"/>
                </a:lnTo>
                <a:lnTo>
                  <a:pt x="1540256" y="609600"/>
                </a:lnTo>
                <a:lnTo>
                  <a:pt x="1546669" y="635000"/>
                </a:lnTo>
                <a:lnTo>
                  <a:pt x="1552371" y="647700"/>
                </a:lnTo>
                <a:lnTo>
                  <a:pt x="1553464" y="660400"/>
                </a:lnTo>
                <a:lnTo>
                  <a:pt x="1553464" y="426237"/>
                </a:lnTo>
                <a:lnTo>
                  <a:pt x="1551571" y="419100"/>
                </a:lnTo>
                <a:lnTo>
                  <a:pt x="1544548" y="406400"/>
                </a:lnTo>
                <a:lnTo>
                  <a:pt x="1537296" y="381000"/>
                </a:lnTo>
                <a:lnTo>
                  <a:pt x="1527568" y="342900"/>
                </a:lnTo>
                <a:lnTo>
                  <a:pt x="1523060" y="330200"/>
                </a:lnTo>
                <a:lnTo>
                  <a:pt x="1511084" y="279400"/>
                </a:lnTo>
                <a:lnTo>
                  <a:pt x="1501521" y="254000"/>
                </a:lnTo>
                <a:lnTo>
                  <a:pt x="1491792" y="215900"/>
                </a:lnTo>
                <a:lnTo>
                  <a:pt x="1483093" y="177800"/>
                </a:lnTo>
                <a:lnTo>
                  <a:pt x="1479842" y="165100"/>
                </a:lnTo>
                <a:lnTo>
                  <a:pt x="1476590" y="152400"/>
                </a:lnTo>
                <a:lnTo>
                  <a:pt x="1469047" y="127000"/>
                </a:lnTo>
                <a:lnTo>
                  <a:pt x="1461439" y="101600"/>
                </a:lnTo>
                <a:lnTo>
                  <a:pt x="1454785" y="88900"/>
                </a:lnTo>
                <a:lnTo>
                  <a:pt x="1452130" y="76200"/>
                </a:lnTo>
                <a:lnTo>
                  <a:pt x="1449273" y="63500"/>
                </a:lnTo>
                <a:lnTo>
                  <a:pt x="1445983" y="50800"/>
                </a:lnTo>
                <a:lnTo>
                  <a:pt x="1442034" y="38100"/>
                </a:lnTo>
                <a:lnTo>
                  <a:pt x="1437017" y="38100"/>
                </a:lnTo>
                <a:lnTo>
                  <a:pt x="1430172" y="25400"/>
                </a:lnTo>
                <a:lnTo>
                  <a:pt x="1397876" y="25400"/>
                </a:lnTo>
                <a:lnTo>
                  <a:pt x="1392008" y="38100"/>
                </a:lnTo>
                <a:lnTo>
                  <a:pt x="1387538" y="50800"/>
                </a:lnTo>
                <a:lnTo>
                  <a:pt x="1377924" y="76200"/>
                </a:lnTo>
                <a:lnTo>
                  <a:pt x="1368780" y="101600"/>
                </a:lnTo>
                <a:lnTo>
                  <a:pt x="1359560" y="139700"/>
                </a:lnTo>
                <a:lnTo>
                  <a:pt x="1349692" y="165100"/>
                </a:lnTo>
                <a:lnTo>
                  <a:pt x="1343025" y="190500"/>
                </a:lnTo>
                <a:lnTo>
                  <a:pt x="1336675" y="203200"/>
                </a:lnTo>
                <a:lnTo>
                  <a:pt x="1330579" y="228600"/>
                </a:lnTo>
                <a:lnTo>
                  <a:pt x="1324648" y="241300"/>
                </a:lnTo>
                <a:lnTo>
                  <a:pt x="1312049" y="292100"/>
                </a:lnTo>
                <a:lnTo>
                  <a:pt x="1299095" y="330200"/>
                </a:lnTo>
                <a:lnTo>
                  <a:pt x="1285951" y="368300"/>
                </a:lnTo>
                <a:lnTo>
                  <a:pt x="1272806" y="419100"/>
                </a:lnTo>
                <a:lnTo>
                  <a:pt x="1264920" y="406400"/>
                </a:lnTo>
                <a:lnTo>
                  <a:pt x="1257325" y="393700"/>
                </a:lnTo>
                <a:lnTo>
                  <a:pt x="1250175" y="393700"/>
                </a:lnTo>
                <a:lnTo>
                  <a:pt x="1243634" y="381000"/>
                </a:lnTo>
                <a:lnTo>
                  <a:pt x="1230096" y="355600"/>
                </a:lnTo>
                <a:lnTo>
                  <a:pt x="1216012" y="342900"/>
                </a:lnTo>
                <a:lnTo>
                  <a:pt x="1201661" y="330200"/>
                </a:lnTo>
                <a:lnTo>
                  <a:pt x="1187361" y="304800"/>
                </a:lnTo>
                <a:lnTo>
                  <a:pt x="1145438" y="254000"/>
                </a:lnTo>
                <a:lnTo>
                  <a:pt x="1131620" y="228600"/>
                </a:lnTo>
                <a:lnTo>
                  <a:pt x="1104112" y="190500"/>
                </a:lnTo>
                <a:lnTo>
                  <a:pt x="1090231" y="177800"/>
                </a:lnTo>
                <a:lnTo>
                  <a:pt x="1075588" y="152400"/>
                </a:lnTo>
                <a:lnTo>
                  <a:pt x="1046073" y="127000"/>
                </a:lnTo>
                <a:lnTo>
                  <a:pt x="1038720" y="114300"/>
                </a:lnTo>
                <a:lnTo>
                  <a:pt x="1031379" y="101600"/>
                </a:lnTo>
                <a:lnTo>
                  <a:pt x="1014945" y="76200"/>
                </a:lnTo>
                <a:lnTo>
                  <a:pt x="998575" y="63500"/>
                </a:lnTo>
                <a:lnTo>
                  <a:pt x="982116" y="38100"/>
                </a:lnTo>
                <a:lnTo>
                  <a:pt x="965390" y="12700"/>
                </a:lnTo>
                <a:lnTo>
                  <a:pt x="958469" y="12700"/>
                </a:lnTo>
                <a:lnTo>
                  <a:pt x="950353" y="0"/>
                </a:lnTo>
                <a:lnTo>
                  <a:pt x="941311" y="0"/>
                </a:lnTo>
                <a:lnTo>
                  <a:pt x="931621" y="12700"/>
                </a:lnTo>
                <a:lnTo>
                  <a:pt x="918070" y="12700"/>
                </a:lnTo>
                <a:lnTo>
                  <a:pt x="914933" y="25400"/>
                </a:lnTo>
                <a:lnTo>
                  <a:pt x="913650" y="38100"/>
                </a:lnTo>
                <a:lnTo>
                  <a:pt x="912939" y="50800"/>
                </a:lnTo>
                <a:lnTo>
                  <a:pt x="912164" y="63500"/>
                </a:lnTo>
                <a:lnTo>
                  <a:pt x="911237" y="76200"/>
                </a:lnTo>
                <a:lnTo>
                  <a:pt x="910056" y="88900"/>
                </a:lnTo>
                <a:lnTo>
                  <a:pt x="905738" y="139700"/>
                </a:lnTo>
                <a:lnTo>
                  <a:pt x="902639" y="203200"/>
                </a:lnTo>
                <a:lnTo>
                  <a:pt x="900188" y="254000"/>
                </a:lnTo>
                <a:lnTo>
                  <a:pt x="897826" y="304800"/>
                </a:lnTo>
                <a:lnTo>
                  <a:pt x="894981" y="355600"/>
                </a:lnTo>
                <a:lnTo>
                  <a:pt x="891070" y="419100"/>
                </a:lnTo>
                <a:lnTo>
                  <a:pt x="889190" y="444500"/>
                </a:lnTo>
                <a:lnTo>
                  <a:pt x="887425" y="457200"/>
                </a:lnTo>
                <a:lnTo>
                  <a:pt x="883907" y="508000"/>
                </a:lnTo>
                <a:lnTo>
                  <a:pt x="866597" y="495300"/>
                </a:lnTo>
                <a:lnTo>
                  <a:pt x="833678" y="482600"/>
                </a:lnTo>
                <a:lnTo>
                  <a:pt x="817435" y="469900"/>
                </a:lnTo>
                <a:lnTo>
                  <a:pt x="715010" y="419100"/>
                </a:lnTo>
                <a:lnTo>
                  <a:pt x="648906" y="368300"/>
                </a:lnTo>
                <a:lnTo>
                  <a:pt x="617423" y="355600"/>
                </a:lnTo>
                <a:lnTo>
                  <a:pt x="554367" y="317500"/>
                </a:lnTo>
                <a:lnTo>
                  <a:pt x="522884" y="304800"/>
                </a:lnTo>
                <a:lnTo>
                  <a:pt x="469099" y="266700"/>
                </a:lnTo>
                <a:lnTo>
                  <a:pt x="451104" y="266700"/>
                </a:lnTo>
                <a:lnTo>
                  <a:pt x="426466" y="241300"/>
                </a:lnTo>
                <a:lnTo>
                  <a:pt x="279196" y="165100"/>
                </a:lnTo>
                <a:lnTo>
                  <a:pt x="254812" y="152400"/>
                </a:lnTo>
                <a:lnTo>
                  <a:pt x="201803" y="114300"/>
                </a:lnTo>
                <a:lnTo>
                  <a:pt x="148259" y="88900"/>
                </a:lnTo>
                <a:lnTo>
                  <a:pt x="136512" y="76200"/>
                </a:lnTo>
                <a:lnTo>
                  <a:pt x="124904" y="76200"/>
                </a:lnTo>
                <a:lnTo>
                  <a:pt x="112915" y="63500"/>
                </a:lnTo>
                <a:lnTo>
                  <a:pt x="71043" y="63500"/>
                </a:lnTo>
                <a:lnTo>
                  <a:pt x="65887" y="76200"/>
                </a:lnTo>
                <a:lnTo>
                  <a:pt x="62636" y="88900"/>
                </a:lnTo>
                <a:lnTo>
                  <a:pt x="62153" y="88900"/>
                </a:lnTo>
                <a:lnTo>
                  <a:pt x="65303" y="101600"/>
                </a:lnTo>
                <a:lnTo>
                  <a:pt x="80429" y="127000"/>
                </a:lnTo>
                <a:lnTo>
                  <a:pt x="110515" y="177800"/>
                </a:lnTo>
                <a:lnTo>
                  <a:pt x="125793" y="203200"/>
                </a:lnTo>
                <a:lnTo>
                  <a:pt x="144272" y="241300"/>
                </a:lnTo>
                <a:lnTo>
                  <a:pt x="181635" y="304800"/>
                </a:lnTo>
                <a:lnTo>
                  <a:pt x="200075" y="330200"/>
                </a:lnTo>
                <a:lnTo>
                  <a:pt x="221653" y="368300"/>
                </a:lnTo>
                <a:lnTo>
                  <a:pt x="264401" y="444500"/>
                </a:lnTo>
                <a:lnTo>
                  <a:pt x="286054" y="482600"/>
                </a:lnTo>
                <a:lnTo>
                  <a:pt x="309003" y="520700"/>
                </a:lnTo>
                <a:lnTo>
                  <a:pt x="355422" y="596900"/>
                </a:lnTo>
                <a:lnTo>
                  <a:pt x="378333" y="635000"/>
                </a:lnTo>
                <a:lnTo>
                  <a:pt x="400100" y="673100"/>
                </a:lnTo>
                <a:lnTo>
                  <a:pt x="443014" y="749300"/>
                </a:lnTo>
                <a:lnTo>
                  <a:pt x="464693" y="787400"/>
                </a:lnTo>
                <a:lnTo>
                  <a:pt x="483031" y="825500"/>
                </a:lnTo>
                <a:lnTo>
                  <a:pt x="501611" y="850900"/>
                </a:lnTo>
                <a:lnTo>
                  <a:pt x="520344" y="889000"/>
                </a:lnTo>
                <a:lnTo>
                  <a:pt x="539102" y="914400"/>
                </a:lnTo>
                <a:lnTo>
                  <a:pt x="542429" y="927100"/>
                </a:lnTo>
                <a:lnTo>
                  <a:pt x="539572" y="927100"/>
                </a:lnTo>
                <a:lnTo>
                  <a:pt x="531507" y="939800"/>
                </a:lnTo>
                <a:lnTo>
                  <a:pt x="374319" y="939800"/>
                </a:lnTo>
                <a:lnTo>
                  <a:pt x="326021" y="952500"/>
                </a:lnTo>
                <a:lnTo>
                  <a:pt x="181127" y="952500"/>
                </a:lnTo>
                <a:lnTo>
                  <a:pt x="132816" y="965200"/>
                </a:lnTo>
                <a:lnTo>
                  <a:pt x="32702" y="965200"/>
                </a:lnTo>
                <a:lnTo>
                  <a:pt x="15989" y="977900"/>
                </a:lnTo>
                <a:lnTo>
                  <a:pt x="4178" y="977900"/>
                </a:lnTo>
                <a:lnTo>
                  <a:pt x="1282" y="990600"/>
                </a:lnTo>
                <a:lnTo>
                  <a:pt x="0" y="1003300"/>
                </a:lnTo>
                <a:lnTo>
                  <a:pt x="736" y="1003300"/>
                </a:lnTo>
                <a:lnTo>
                  <a:pt x="3784" y="1016000"/>
                </a:lnTo>
                <a:lnTo>
                  <a:pt x="8597" y="1016000"/>
                </a:lnTo>
                <a:lnTo>
                  <a:pt x="14668" y="1028700"/>
                </a:lnTo>
                <a:lnTo>
                  <a:pt x="86487" y="1079500"/>
                </a:lnTo>
                <a:lnTo>
                  <a:pt x="159766" y="1130300"/>
                </a:lnTo>
                <a:lnTo>
                  <a:pt x="177901" y="1143000"/>
                </a:lnTo>
                <a:lnTo>
                  <a:pt x="214566" y="1181100"/>
                </a:lnTo>
                <a:lnTo>
                  <a:pt x="232714" y="1193800"/>
                </a:lnTo>
                <a:lnTo>
                  <a:pt x="256235" y="1206500"/>
                </a:lnTo>
                <a:lnTo>
                  <a:pt x="279615" y="1231900"/>
                </a:lnTo>
                <a:lnTo>
                  <a:pt x="302971" y="1244600"/>
                </a:lnTo>
                <a:lnTo>
                  <a:pt x="326440" y="1270000"/>
                </a:lnTo>
                <a:lnTo>
                  <a:pt x="457987" y="1371600"/>
                </a:lnTo>
                <a:lnTo>
                  <a:pt x="449135" y="1371600"/>
                </a:lnTo>
                <a:lnTo>
                  <a:pt x="445236" y="1384300"/>
                </a:lnTo>
                <a:lnTo>
                  <a:pt x="370103" y="1460500"/>
                </a:lnTo>
                <a:lnTo>
                  <a:pt x="344436" y="1498600"/>
                </a:lnTo>
                <a:lnTo>
                  <a:pt x="330225" y="1511300"/>
                </a:lnTo>
                <a:lnTo>
                  <a:pt x="288302" y="1549400"/>
                </a:lnTo>
                <a:lnTo>
                  <a:pt x="282524" y="1562100"/>
                </a:lnTo>
                <a:lnTo>
                  <a:pt x="280377" y="1574800"/>
                </a:lnTo>
                <a:lnTo>
                  <a:pt x="281355" y="1587500"/>
                </a:lnTo>
                <a:lnTo>
                  <a:pt x="284911" y="1587500"/>
                </a:lnTo>
                <a:lnTo>
                  <a:pt x="289864" y="1600200"/>
                </a:lnTo>
                <a:lnTo>
                  <a:pt x="737679" y="1600200"/>
                </a:lnTo>
                <a:lnTo>
                  <a:pt x="787234" y="1587500"/>
                </a:lnTo>
                <a:lnTo>
                  <a:pt x="959688" y="1587500"/>
                </a:lnTo>
                <a:lnTo>
                  <a:pt x="965428" y="1574800"/>
                </a:lnTo>
                <a:lnTo>
                  <a:pt x="969632" y="1574800"/>
                </a:lnTo>
                <a:lnTo>
                  <a:pt x="970838" y="1562100"/>
                </a:lnTo>
                <a:lnTo>
                  <a:pt x="950429" y="1524000"/>
                </a:lnTo>
                <a:lnTo>
                  <a:pt x="922667" y="1498600"/>
                </a:lnTo>
                <a:lnTo>
                  <a:pt x="908786" y="1473200"/>
                </a:lnTo>
                <a:lnTo>
                  <a:pt x="899058" y="1460500"/>
                </a:lnTo>
                <a:lnTo>
                  <a:pt x="889317" y="1460500"/>
                </a:lnTo>
                <a:lnTo>
                  <a:pt x="869353" y="1435100"/>
                </a:lnTo>
                <a:lnTo>
                  <a:pt x="1051128" y="1384300"/>
                </a:lnTo>
                <a:lnTo>
                  <a:pt x="1072261" y="1384300"/>
                </a:lnTo>
                <a:lnTo>
                  <a:pt x="1081925" y="1371600"/>
                </a:lnTo>
                <a:lnTo>
                  <a:pt x="1082636" y="1358900"/>
                </a:lnTo>
                <a:lnTo>
                  <a:pt x="1076845" y="1333500"/>
                </a:lnTo>
                <a:lnTo>
                  <a:pt x="1065784" y="1308100"/>
                </a:lnTo>
                <a:lnTo>
                  <a:pt x="1044346" y="1257300"/>
                </a:lnTo>
                <a:lnTo>
                  <a:pt x="1033348" y="1219200"/>
                </a:lnTo>
                <a:lnTo>
                  <a:pt x="1019175" y="1193800"/>
                </a:lnTo>
                <a:lnTo>
                  <a:pt x="1005586" y="1155700"/>
                </a:lnTo>
                <a:lnTo>
                  <a:pt x="992174" y="1117600"/>
                </a:lnTo>
                <a:lnTo>
                  <a:pt x="978535" y="1079500"/>
                </a:lnTo>
                <a:lnTo>
                  <a:pt x="967854" y="1054100"/>
                </a:lnTo>
                <a:lnTo>
                  <a:pt x="956919" y="1028700"/>
                </a:lnTo>
                <a:lnTo>
                  <a:pt x="946175" y="1003300"/>
                </a:lnTo>
                <a:lnTo>
                  <a:pt x="935990" y="977900"/>
                </a:lnTo>
                <a:lnTo>
                  <a:pt x="931951" y="965200"/>
                </a:lnTo>
                <a:lnTo>
                  <a:pt x="927747" y="952500"/>
                </a:lnTo>
                <a:lnTo>
                  <a:pt x="917981" y="927100"/>
                </a:lnTo>
                <a:lnTo>
                  <a:pt x="915695" y="927100"/>
                </a:lnTo>
                <a:lnTo>
                  <a:pt x="920483" y="914400"/>
                </a:lnTo>
                <a:lnTo>
                  <a:pt x="923709" y="914400"/>
                </a:lnTo>
                <a:lnTo>
                  <a:pt x="969962" y="939800"/>
                </a:lnTo>
                <a:lnTo>
                  <a:pt x="1056728" y="965200"/>
                </a:lnTo>
                <a:lnTo>
                  <a:pt x="1118958" y="990600"/>
                </a:lnTo>
                <a:lnTo>
                  <a:pt x="1138021" y="990600"/>
                </a:lnTo>
                <a:lnTo>
                  <a:pt x="1157046" y="1003300"/>
                </a:lnTo>
                <a:lnTo>
                  <a:pt x="1175994" y="1003300"/>
                </a:lnTo>
                <a:lnTo>
                  <a:pt x="1270850" y="1041400"/>
                </a:lnTo>
                <a:lnTo>
                  <a:pt x="1302423" y="1041400"/>
                </a:lnTo>
                <a:lnTo>
                  <a:pt x="1323962" y="1054100"/>
                </a:lnTo>
                <a:lnTo>
                  <a:pt x="1339646" y="1041400"/>
                </a:lnTo>
                <a:lnTo>
                  <a:pt x="1349248" y="1028700"/>
                </a:lnTo>
                <a:lnTo>
                  <a:pt x="1352499" y="1016000"/>
                </a:lnTo>
                <a:lnTo>
                  <a:pt x="1352499" y="977900"/>
                </a:lnTo>
                <a:lnTo>
                  <a:pt x="1352397" y="800100"/>
                </a:lnTo>
                <a:lnTo>
                  <a:pt x="1352130" y="736600"/>
                </a:lnTo>
                <a:lnTo>
                  <a:pt x="1354302" y="723900"/>
                </a:lnTo>
                <a:lnTo>
                  <a:pt x="1607007" y="723900"/>
                </a:lnTo>
                <a:lnTo>
                  <a:pt x="1619783" y="711200"/>
                </a:lnTo>
                <a:lnTo>
                  <a:pt x="1625612" y="698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354936" y="5756973"/>
            <a:ext cx="1322705" cy="1778000"/>
          </a:xfrm>
          <a:custGeom>
            <a:avLst/>
            <a:gdLst/>
            <a:ahLst/>
            <a:cxnLst/>
            <a:rect l="l" t="t" r="r" b="b"/>
            <a:pathLst>
              <a:path w="1322704" h="1778000">
                <a:moveTo>
                  <a:pt x="409568" y="228600"/>
                </a:moveTo>
                <a:lnTo>
                  <a:pt x="319077" y="228600"/>
                </a:lnTo>
                <a:lnTo>
                  <a:pt x="295503" y="241300"/>
                </a:lnTo>
                <a:lnTo>
                  <a:pt x="261697" y="241300"/>
                </a:lnTo>
                <a:lnTo>
                  <a:pt x="228815" y="254000"/>
                </a:lnTo>
                <a:lnTo>
                  <a:pt x="197129" y="266700"/>
                </a:lnTo>
                <a:lnTo>
                  <a:pt x="166910" y="292100"/>
                </a:lnTo>
                <a:lnTo>
                  <a:pt x="154879" y="292100"/>
                </a:lnTo>
                <a:lnTo>
                  <a:pt x="146175" y="304800"/>
                </a:lnTo>
                <a:lnTo>
                  <a:pt x="141103" y="317500"/>
                </a:lnTo>
                <a:lnTo>
                  <a:pt x="139968" y="342900"/>
                </a:lnTo>
                <a:lnTo>
                  <a:pt x="140803" y="368300"/>
                </a:lnTo>
                <a:lnTo>
                  <a:pt x="140779" y="406400"/>
                </a:lnTo>
                <a:lnTo>
                  <a:pt x="140722" y="444500"/>
                </a:lnTo>
                <a:lnTo>
                  <a:pt x="140848" y="457200"/>
                </a:lnTo>
                <a:lnTo>
                  <a:pt x="86853" y="457200"/>
                </a:lnTo>
                <a:lnTo>
                  <a:pt x="79509" y="482600"/>
                </a:lnTo>
                <a:lnTo>
                  <a:pt x="63750" y="533400"/>
                </a:lnTo>
                <a:lnTo>
                  <a:pt x="49323" y="584200"/>
                </a:lnTo>
                <a:lnTo>
                  <a:pt x="36408" y="635000"/>
                </a:lnTo>
                <a:lnTo>
                  <a:pt x="25182" y="685800"/>
                </a:lnTo>
                <a:lnTo>
                  <a:pt x="15824" y="736600"/>
                </a:lnTo>
                <a:lnTo>
                  <a:pt x="8513" y="800100"/>
                </a:lnTo>
                <a:lnTo>
                  <a:pt x="3428" y="850900"/>
                </a:lnTo>
                <a:lnTo>
                  <a:pt x="758" y="901700"/>
                </a:lnTo>
                <a:lnTo>
                  <a:pt x="0" y="952500"/>
                </a:lnTo>
                <a:lnTo>
                  <a:pt x="1368" y="990600"/>
                </a:lnTo>
                <a:lnTo>
                  <a:pt x="5079" y="1041400"/>
                </a:lnTo>
                <a:lnTo>
                  <a:pt x="11348" y="1092200"/>
                </a:lnTo>
                <a:lnTo>
                  <a:pt x="20391" y="1143000"/>
                </a:lnTo>
                <a:lnTo>
                  <a:pt x="32422" y="1181100"/>
                </a:lnTo>
                <a:lnTo>
                  <a:pt x="48111" y="1231900"/>
                </a:lnTo>
                <a:lnTo>
                  <a:pt x="66702" y="1282700"/>
                </a:lnTo>
                <a:lnTo>
                  <a:pt x="88217" y="1333500"/>
                </a:lnTo>
                <a:lnTo>
                  <a:pt x="112679" y="1371600"/>
                </a:lnTo>
                <a:lnTo>
                  <a:pt x="140110" y="1409700"/>
                </a:lnTo>
                <a:lnTo>
                  <a:pt x="170533" y="1447800"/>
                </a:lnTo>
                <a:lnTo>
                  <a:pt x="203972" y="1485900"/>
                </a:lnTo>
                <a:lnTo>
                  <a:pt x="240447" y="1524000"/>
                </a:lnTo>
                <a:lnTo>
                  <a:pt x="278664" y="1562100"/>
                </a:lnTo>
                <a:lnTo>
                  <a:pt x="318479" y="1587500"/>
                </a:lnTo>
                <a:lnTo>
                  <a:pt x="359831" y="1625600"/>
                </a:lnTo>
                <a:lnTo>
                  <a:pt x="402662" y="1651000"/>
                </a:lnTo>
                <a:lnTo>
                  <a:pt x="446912" y="1663700"/>
                </a:lnTo>
                <a:lnTo>
                  <a:pt x="492522" y="1689100"/>
                </a:lnTo>
                <a:lnTo>
                  <a:pt x="539433" y="1714500"/>
                </a:lnTo>
                <a:lnTo>
                  <a:pt x="784204" y="1778000"/>
                </a:lnTo>
                <a:lnTo>
                  <a:pt x="1073831" y="1778000"/>
                </a:lnTo>
                <a:lnTo>
                  <a:pt x="1107278" y="1765300"/>
                </a:lnTo>
                <a:lnTo>
                  <a:pt x="1140671" y="1765300"/>
                </a:lnTo>
                <a:lnTo>
                  <a:pt x="1187110" y="1752600"/>
                </a:lnTo>
                <a:lnTo>
                  <a:pt x="1226015" y="1727200"/>
                </a:lnTo>
                <a:lnTo>
                  <a:pt x="1236393" y="1714500"/>
                </a:lnTo>
                <a:lnTo>
                  <a:pt x="941452" y="1714500"/>
                </a:lnTo>
                <a:lnTo>
                  <a:pt x="890748" y="1701800"/>
                </a:lnTo>
                <a:lnTo>
                  <a:pt x="790396" y="1701800"/>
                </a:lnTo>
                <a:lnTo>
                  <a:pt x="547477" y="1638300"/>
                </a:lnTo>
                <a:lnTo>
                  <a:pt x="408142" y="1562100"/>
                </a:lnTo>
                <a:lnTo>
                  <a:pt x="364349" y="1536700"/>
                </a:lnTo>
                <a:lnTo>
                  <a:pt x="323044" y="1498600"/>
                </a:lnTo>
                <a:lnTo>
                  <a:pt x="284345" y="1473200"/>
                </a:lnTo>
                <a:lnTo>
                  <a:pt x="248370" y="1435100"/>
                </a:lnTo>
                <a:lnTo>
                  <a:pt x="215239" y="1397000"/>
                </a:lnTo>
                <a:lnTo>
                  <a:pt x="185069" y="1346200"/>
                </a:lnTo>
                <a:lnTo>
                  <a:pt x="157978" y="1308100"/>
                </a:lnTo>
                <a:lnTo>
                  <a:pt x="134602" y="1257300"/>
                </a:lnTo>
                <a:lnTo>
                  <a:pt x="115378" y="1206500"/>
                </a:lnTo>
                <a:lnTo>
                  <a:pt x="100103" y="1155700"/>
                </a:lnTo>
                <a:lnTo>
                  <a:pt x="88574" y="1104900"/>
                </a:lnTo>
                <a:lnTo>
                  <a:pt x="80588" y="1041400"/>
                </a:lnTo>
                <a:lnTo>
                  <a:pt x="76061" y="990600"/>
                </a:lnTo>
                <a:lnTo>
                  <a:pt x="74221" y="952500"/>
                </a:lnTo>
                <a:lnTo>
                  <a:pt x="74897" y="901700"/>
                </a:lnTo>
                <a:lnTo>
                  <a:pt x="77916" y="850900"/>
                </a:lnTo>
                <a:lnTo>
                  <a:pt x="83107" y="800100"/>
                </a:lnTo>
                <a:lnTo>
                  <a:pt x="90300" y="749300"/>
                </a:lnTo>
                <a:lnTo>
                  <a:pt x="99321" y="698500"/>
                </a:lnTo>
                <a:lnTo>
                  <a:pt x="110000" y="647700"/>
                </a:lnTo>
                <a:lnTo>
                  <a:pt x="122165" y="596900"/>
                </a:lnTo>
                <a:lnTo>
                  <a:pt x="135644" y="558800"/>
                </a:lnTo>
                <a:lnTo>
                  <a:pt x="138710" y="546100"/>
                </a:lnTo>
                <a:lnTo>
                  <a:pt x="271015" y="546100"/>
                </a:lnTo>
                <a:lnTo>
                  <a:pt x="248668" y="533400"/>
                </a:lnTo>
                <a:lnTo>
                  <a:pt x="225756" y="508000"/>
                </a:lnTo>
                <a:lnTo>
                  <a:pt x="218929" y="508000"/>
                </a:lnTo>
                <a:lnTo>
                  <a:pt x="216374" y="495300"/>
                </a:lnTo>
                <a:lnTo>
                  <a:pt x="216542" y="495300"/>
                </a:lnTo>
                <a:lnTo>
                  <a:pt x="216755" y="469900"/>
                </a:lnTo>
                <a:lnTo>
                  <a:pt x="216688" y="419100"/>
                </a:lnTo>
                <a:lnTo>
                  <a:pt x="214615" y="419100"/>
                </a:lnTo>
                <a:lnTo>
                  <a:pt x="214698" y="406400"/>
                </a:lnTo>
                <a:lnTo>
                  <a:pt x="214765" y="381000"/>
                </a:lnTo>
                <a:lnTo>
                  <a:pt x="214353" y="355600"/>
                </a:lnTo>
                <a:lnTo>
                  <a:pt x="214791" y="355600"/>
                </a:lnTo>
                <a:lnTo>
                  <a:pt x="216927" y="342900"/>
                </a:lnTo>
                <a:lnTo>
                  <a:pt x="227180" y="342900"/>
                </a:lnTo>
                <a:lnTo>
                  <a:pt x="255971" y="330200"/>
                </a:lnTo>
                <a:lnTo>
                  <a:pt x="315860" y="304800"/>
                </a:lnTo>
                <a:lnTo>
                  <a:pt x="432799" y="304800"/>
                </a:lnTo>
                <a:lnTo>
                  <a:pt x="430829" y="266700"/>
                </a:lnTo>
                <a:lnTo>
                  <a:pt x="428056" y="254000"/>
                </a:lnTo>
                <a:lnTo>
                  <a:pt x="421532" y="241300"/>
                </a:lnTo>
                <a:lnTo>
                  <a:pt x="409568" y="228600"/>
                </a:lnTo>
                <a:close/>
              </a:path>
              <a:path w="1322704" h="1778000">
                <a:moveTo>
                  <a:pt x="996038" y="558800"/>
                </a:moveTo>
                <a:lnTo>
                  <a:pt x="864869" y="558800"/>
                </a:lnTo>
                <a:lnTo>
                  <a:pt x="874627" y="571500"/>
                </a:lnTo>
                <a:lnTo>
                  <a:pt x="916991" y="596900"/>
                </a:lnTo>
                <a:lnTo>
                  <a:pt x="955696" y="622300"/>
                </a:lnTo>
                <a:lnTo>
                  <a:pt x="991045" y="647700"/>
                </a:lnTo>
                <a:lnTo>
                  <a:pt x="1023342" y="685800"/>
                </a:lnTo>
                <a:lnTo>
                  <a:pt x="1052891" y="723900"/>
                </a:lnTo>
                <a:lnTo>
                  <a:pt x="1079998" y="762000"/>
                </a:lnTo>
                <a:lnTo>
                  <a:pt x="1104965" y="800100"/>
                </a:lnTo>
                <a:lnTo>
                  <a:pt x="1128926" y="850900"/>
                </a:lnTo>
                <a:lnTo>
                  <a:pt x="1150197" y="889000"/>
                </a:lnTo>
                <a:lnTo>
                  <a:pt x="1168982" y="939800"/>
                </a:lnTo>
                <a:lnTo>
                  <a:pt x="1185482" y="990600"/>
                </a:lnTo>
                <a:lnTo>
                  <a:pt x="1199900" y="1041400"/>
                </a:lnTo>
                <a:lnTo>
                  <a:pt x="1212437" y="1079500"/>
                </a:lnTo>
                <a:lnTo>
                  <a:pt x="1223297" y="1130300"/>
                </a:lnTo>
                <a:lnTo>
                  <a:pt x="1231702" y="1181100"/>
                </a:lnTo>
                <a:lnTo>
                  <a:pt x="1238428" y="1231900"/>
                </a:lnTo>
                <a:lnTo>
                  <a:pt x="1243431" y="1270000"/>
                </a:lnTo>
                <a:lnTo>
                  <a:pt x="1246667" y="1320800"/>
                </a:lnTo>
                <a:lnTo>
                  <a:pt x="1248092" y="1371600"/>
                </a:lnTo>
                <a:lnTo>
                  <a:pt x="1247662" y="1409700"/>
                </a:lnTo>
                <a:lnTo>
                  <a:pt x="1244777" y="1460500"/>
                </a:lnTo>
                <a:lnTo>
                  <a:pt x="1238646" y="1511300"/>
                </a:lnTo>
                <a:lnTo>
                  <a:pt x="1228413" y="1562100"/>
                </a:lnTo>
                <a:lnTo>
                  <a:pt x="1213224" y="1612900"/>
                </a:lnTo>
                <a:lnTo>
                  <a:pt x="1200077" y="1651000"/>
                </a:lnTo>
                <a:lnTo>
                  <a:pt x="1159103" y="1676400"/>
                </a:lnTo>
                <a:lnTo>
                  <a:pt x="1084692" y="1701800"/>
                </a:lnTo>
                <a:lnTo>
                  <a:pt x="1037819" y="1701800"/>
                </a:lnTo>
                <a:lnTo>
                  <a:pt x="990159" y="1714500"/>
                </a:lnTo>
                <a:lnTo>
                  <a:pt x="1236393" y="1714500"/>
                </a:lnTo>
                <a:lnTo>
                  <a:pt x="1257147" y="1689100"/>
                </a:lnTo>
                <a:lnTo>
                  <a:pt x="1280269" y="1651000"/>
                </a:lnTo>
                <a:lnTo>
                  <a:pt x="1296463" y="1600200"/>
                </a:lnTo>
                <a:lnTo>
                  <a:pt x="1308193" y="1549400"/>
                </a:lnTo>
                <a:lnTo>
                  <a:pt x="1316019" y="1511300"/>
                </a:lnTo>
                <a:lnTo>
                  <a:pt x="1320498" y="1460500"/>
                </a:lnTo>
                <a:lnTo>
                  <a:pt x="1322438" y="1409700"/>
                </a:lnTo>
                <a:lnTo>
                  <a:pt x="1322673" y="1358900"/>
                </a:lnTo>
                <a:lnTo>
                  <a:pt x="1321194" y="1320800"/>
                </a:lnTo>
                <a:lnTo>
                  <a:pt x="1317995" y="1270000"/>
                </a:lnTo>
                <a:lnTo>
                  <a:pt x="1313067" y="1219200"/>
                </a:lnTo>
                <a:lnTo>
                  <a:pt x="1306404" y="1168400"/>
                </a:lnTo>
                <a:lnTo>
                  <a:pt x="1297966" y="1130300"/>
                </a:lnTo>
                <a:lnTo>
                  <a:pt x="1288057" y="1079500"/>
                </a:lnTo>
                <a:lnTo>
                  <a:pt x="1276564" y="1028700"/>
                </a:lnTo>
                <a:lnTo>
                  <a:pt x="1263373" y="990600"/>
                </a:lnTo>
                <a:lnTo>
                  <a:pt x="1248369" y="939800"/>
                </a:lnTo>
                <a:lnTo>
                  <a:pt x="1231439" y="889000"/>
                </a:lnTo>
                <a:lnTo>
                  <a:pt x="1212470" y="850900"/>
                </a:lnTo>
                <a:lnTo>
                  <a:pt x="1190439" y="800100"/>
                </a:lnTo>
                <a:lnTo>
                  <a:pt x="1166531" y="762000"/>
                </a:lnTo>
                <a:lnTo>
                  <a:pt x="1140481" y="711200"/>
                </a:lnTo>
                <a:lnTo>
                  <a:pt x="1112027" y="673100"/>
                </a:lnTo>
                <a:lnTo>
                  <a:pt x="1080905" y="635000"/>
                </a:lnTo>
                <a:lnTo>
                  <a:pt x="1046853" y="596900"/>
                </a:lnTo>
                <a:lnTo>
                  <a:pt x="1009606" y="571500"/>
                </a:lnTo>
                <a:lnTo>
                  <a:pt x="996038" y="558800"/>
                </a:lnTo>
                <a:close/>
              </a:path>
              <a:path w="1322704" h="1778000">
                <a:moveTo>
                  <a:pt x="1038027" y="177800"/>
                </a:moveTo>
                <a:lnTo>
                  <a:pt x="932735" y="177800"/>
                </a:lnTo>
                <a:lnTo>
                  <a:pt x="938991" y="190500"/>
                </a:lnTo>
                <a:lnTo>
                  <a:pt x="962080" y="203200"/>
                </a:lnTo>
                <a:lnTo>
                  <a:pt x="983042" y="228600"/>
                </a:lnTo>
                <a:lnTo>
                  <a:pt x="1002457" y="241300"/>
                </a:lnTo>
                <a:lnTo>
                  <a:pt x="1020905" y="266700"/>
                </a:lnTo>
                <a:lnTo>
                  <a:pt x="1024321" y="279400"/>
                </a:lnTo>
                <a:lnTo>
                  <a:pt x="1025362" y="279400"/>
                </a:lnTo>
                <a:lnTo>
                  <a:pt x="1024299" y="292100"/>
                </a:lnTo>
                <a:lnTo>
                  <a:pt x="1021407" y="292100"/>
                </a:lnTo>
                <a:lnTo>
                  <a:pt x="1016795" y="304800"/>
                </a:lnTo>
                <a:lnTo>
                  <a:pt x="1011583" y="304800"/>
                </a:lnTo>
                <a:lnTo>
                  <a:pt x="1005896" y="317500"/>
                </a:lnTo>
                <a:lnTo>
                  <a:pt x="999858" y="317500"/>
                </a:lnTo>
                <a:lnTo>
                  <a:pt x="964057" y="355600"/>
                </a:lnTo>
                <a:lnTo>
                  <a:pt x="928736" y="381000"/>
                </a:lnTo>
                <a:lnTo>
                  <a:pt x="893851" y="419100"/>
                </a:lnTo>
                <a:lnTo>
                  <a:pt x="859357" y="457200"/>
                </a:lnTo>
                <a:lnTo>
                  <a:pt x="825209" y="482600"/>
                </a:lnTo>
                <a:lnTo>
                  <a:pt x="791362" y="520700"/>
                </a:lnTo>
                <a:lnTo>
                  <a:pt x="761070" y="558800"/>
                </a:lnTo>
                <a:lnTo>
                  <a:pt x="735166" y="596900"/>
                </a:lnTo>
                <a:lnTo>
                  <a:pt x="713288" y="635000"/>
                </a:lnTo>
                <a:lnTo>
                  <a:pt x="695074" y="673100"/>
                </a:lnTo>
                <a:lnTo>
                  <a:pt x="680161" y="723900"/>
                </a:lnTo>
                <a:lnTo>
                  <a:pt x="668166" y="762000"/>
                </a:lnTo>
                <a:lnTo>
                  <a:pt x="660288" y="812800"/>
                </a:lnTo>
                <a:lnTo>
                  <a:pt x="656428" y="863600"/>
                </a:lnTo>
                <a:lnTo>
                  <a:pt x="656482" y="914400"/>
                </a:lnTo>
                <a:lnTo>
                  <a:pt x="660351" y="952500"/>
                </a:lnTo>
                <a:lnTo>
                  <a:pt x="667931" y="1003300"/>
                </a:lnTo>
                <a:lnTo>
                  <a:pt x="694620" y="1041400"/>
                </a:lnTo>
                <a:lnTo>
                  <a:pt x="708548" y="1041400"/>
                </a:lnTo>
                <a:lnTo>
                  <a:pt x="723352" y="1028700"/>
                </a:lnTo>
                <a:lnTo>
                  <a:pt x="734056" y="1028700"/>
                </a:lnTo>
                <a:lnTo>
                  <a:pt x="740066" y="1016000"/>
                </a:lnTo>
                <a:lnTo>
                  <a:pt x="740788" y="990600"/>
                </a:lnTo>
                <a:lnTo>
                  <a:pt x="737101" y="965200"/>
                </a:lnTo>
                <a:lnTo>
                  <a:pt x="733614" y="939800"/>
                </a:lnTo>
                <a:lnTo>
                  <a:pt x="731177" y="901700"/>
                </a:lnTo>
                <a:lnTo>
                  <a:pt x="730641" y="876300"/>
                </a:lnTo>
                <a:lnTo>
                  <a:pt x="734798" y="812800"/>
                </a:lnTo>
                <a:lnTo>
                  <a:pt x="744715" y="762000"/>
                </a:lnTo>
                <a:lnTo>
                  <a:pt x="760363" y="711200"/>
                </a:lnTo>
                <a:lnTo>
                  <a:pt x="781715" y="660400"/>
                </a:lnTo>
                <a:lnTo>
                  <a:pt x="808741" y="622300"/>
                </a:lnTo>
                <a:lnTo>
                  <a:pt x="841413" y="571500"/>
                </a:lnTo>
                <a:lnTo>
                  <a:pt x="849109" y="571500"/>
                </a:lnTo>
                <a:lnTo>
                  <a:pt x="856645" y="558800"/>
                </a:lnTo>
                <a:lnTo>
                  <a:pt x="996038" y="558800"/>
                </a:lnTo>
                <a:lnTo>
                  <a:pt x="968903" y="533400"/>
                </a:lnTo>
                <a:lnTo>
                  <a:pt x="924478" y="508000"/>
                </a:lnTo>
                <a:lnTo>
                  <a:pt x="914112" y="508000"/>
                </a:lnTo>
                <a:lnTo>
                  <a:pt x="922112" y="495300"/>
                </a:lnTo>
                <a:lnTo>
                  <a:pt x="1002862" y="419100"/>
                </a:lnTo>
                <a:lnTo>
                  <a:pt x="1030077" y="393700"/>
                </a:lnTo>
                <a:lnTo>
                  <a:pt x="1055324" y="368300"/>
                </a:lnTo>
                <a:lnTo>
                  <a:pt x="1067306" y="355600"/>
                </a:lnTo>
                <a:lnTo>
                  <a:pt x="1078034" y="342900"/>
                </a:lnTo>
                <a:lnTo>
                  <a:pt x="1093057" y="317500"/>
                </a:lnTo>
                <a:lnTo>
                  <a:pt x="1101186" y="292100"/>
                </a:lnTo>
                <a:lnTo>
                  <a:pt x="1100279" y="266700"/>
                </a:lnTo>
                <a:lnTo>
                  <a:pt x="1088191" y="241300"/>
                </a:lnTo>
                <a:lnTo>
                  <a:pt x="1064423" y="203200"/>
                </a:lnTo>
                <a:lnTo>
                  <a:pt x="1038027" y="177800"/>
                </a:lnTo>
                <a:close/>
              </a:path>
              <a:path w="1322704" h="1778000">
                <a:moveTo>
                  <a:pt x="271015" y="546100"/>
                </a:moveTo>
                <a:lnTo>
                  <a:pt x="151162" y="546100"/>
                </a:lnTo>
                <a:lnTo>
                  <a:pt x="195711" y="584200"/>
                </a:lnTo>
                <a:lnTo>
                  <a:pt x="237934" y="622300"/>
                </a:lnTo>
                <a:lnTo>
                  <a:pt x="278421" y="660400"/>
                </a:lnTo>
                <a:lnTo>
                  <a:pt x="324270" y="698500"/>
                </a:lnTo>
                <a:lnTo>
                  <a:pt x="330821" y="711200"/>
                </a:lnTo>
                <a:lnTo>
                  <a:pt x="337262" y="711200"/>
                </a:lnTo>
                <a:lnTo>
                  <a:pt x="343439" y="723900"/>
                </a:lnTo>
                <a:lnTo>
                  <a:pt x="361396" y="723900"/>
                </a:lnTo>
                <a:lnTo>
                  <a:pt x="384066" y="673100"/>
                </a:lnTo>
                <a:lnTo>
                  <a:pt x="409328" y="622300"/>
                </a:lnTo>
                <a:lnTo>
                  <a:pt x="423519" y="596900"/>
                </a:lnTo>
                <a:lnTo>
                  <a:pt x="324325" y="596900"/>
                </a:lnTo>
                <a:lnTo>
                  <a:pt x="314539" y="584200"/>
                </a:lnTo>
                <a:lnTo>
                  <a:pt x="292929" y="571500"/>
                </a:lnTo>
                <a:lnTo>
                  <a:pt x="271015" y="546100"/>
                </a:lnTo>
                <a:close/>
              </a:path>
              <a:path w="1322704" h="1778000">
                <a:moveTo>
                  <a:pt x="432799" y="304800"/>
                </a:moveTo>
                <a:lnTo>
                  <a:pt x="359009" y="304800"/>
                </a:lnTo>
                <a:lnTo>
                  <a:pt x="359312" y="317500"/>
                </a:lnTo>
                <a:lnTo>
                  <a:pt x="360091" y="330200"/>
                </a:lnTo>
                <a:lnTo>
                  <a:pt x="361103" y="355600"/>
                </a:lnTo>
                <a:lnTo>
                  <a:pt x="362201" y="368300"/>
                </a:lnTo>
                <a:lnTo>
                  <a:pt x="363239" y="393700"/>
                </a:lnTo>
                <a:lnTo>
                  <a:pt x="368500" y="495300"/>
                </a:lnTo>
                <a:lnTo>
                  <a:pt x="370715" y="533400"/>
                </a:lnTo>
                <a:lnTo>
                  <a:pt x="368108" y="546100"/>
                </a:lnTo>
                <a:lnTo>
                  <a:pt x="364747" y="546100"/>
                </a:lnTo>
                <a:lnTo>
                  <a:pt x="359140" y="558800"/>
                </a:lnTo>
                <a:lnTo>
                  <a:pt x="348024" y="571500"/>
                </a:lnTo>
                <a:lnTo>
                  <a:pt x="342423" y="584200"/>
                </a:lnTo>
                <a:lnTo>
                  <a:pt x="335717" y="596900"/>
                </a:lnTo>
                <a:lnTo>
                  <a:pt x="423519" y="596900"/>
                </a:lnTo>
                <a:lnTo>
                  <a:pt x="437710" y="571500"/>
                </a:lnTo>
                <a:lnTo>
                  <a:pt x="469738" y="520700"/>
                </a:lnTo>
                <a:lnTo>
                  <a:pt x="501452" y="482600"/>
                </a:lnTo>
                <a:lnTo>
                  <a:pt x="534684" y="444500"/>
                </a:lnTo>
                <a:lnTo>
                  <a:pt x="569433" y="419100"/>
                </a:lnTo>
                <a:lnTo>
                  <a:pt x="593611" y="393700"/>
                </a:lnTo>
                <a:lnTo>
                  <a:pt x="440671" y="393700"/>
                </a:lnTo>
                <a:lnTo>
                  <a:pt x="437428" y="368300"/>
                </a:lnTo>
                <a:lnTo>
                  <a:pt x="434902" y="330200"/>
                </a:lnTo>
                <a:lnTo>
                  <a:pt x="432799" y="304800"/>
                </a:lnTo>
                <a:close/>
              </a:path>
              <a:path w="1322704" h="1778000">
                <a:moveTo>
                  <a:pt x="109106" y="444500"/>
                </a:moveTo>
                <a:lnTo>
                  <a:pt x="96014" y="457200"/>
                </a:lnTo>
                <a:lnTo>
                  <a:pt x="128241" y="457200"/>
                </a:lnTo>
                <a:lnTo>
                  <a:pt x="109106" y="444500"/>
                </a:lnTo>
                <a:close/>
              </a:path>
              <a:path w="1322704" h="1778000">
                <a:moveTo>
                  <a:pt x="610918" y="0"/>
                </a:moveTo>
                <a:lnTo>
                  <a:pt x="523695" y="0"/>
                </a:lnTo>
                <a:lnTo>
                  <a:pt x="519511" y="12700"/>
                </a:lnTo>
                <a:lnTo>
                  <a:pt x="516795" y="25400"/>
                </a:lnTo>
                <a:lnTo>
                  <a:pt x="507705" y="63500"/>
                </a:lnTo>
                <a:lnTo>
                  <a:pt x="498478" y="114300"/>
                </a:lnTo>
                <a:lnTo>
                  <a:pt x="489141" y="165100"/>
                </a:lnTo>
                <a:lnTo>
                  <a:pt x="479724" y="203200"/>
                </a:lnTo>
                <a:lnTo>
                  <a:pt x="470255" y="254000"/>
                </a:lnTo>
                <a:lnTo>
                  <a:pt x="451278" y="342900"/>
                </a:lnTo>
                <a:lnTo>
                  <a:pt x="448777" y="355600"/>
                </a:lnTo>
                <a:lnTo>
                  <a:pt x="446112" y="368300"/>
                </a:lnTo>
                <a:lnTo>
                  <a:pt x="443378" y="381000"/>
                </a:lnTo>
                <a:lnTo>
                  <a:pt x="440671" y="393700"/>
                </a:lnTo>
                <a:lnTo>
                  <a:pt x="593611" y="393700"/>
                </a:lnTo>
                <a:lnTo>
                  <a:pt x="605700" y="381000"/>
                </a:lnTo>
                <a:lnTo>
                  <a:pt x="643485" y="342900"/>
                </a:lnTo>
                <a:lnTo>
                  <a:pt x="528218" y="342900"/>
                </a:lnTo>
                <a:lnTo>
                  <a:pt x="542628" y="266700"/>
                </a:lnTo>
                <a:lnTo>
                  <a:pt x="549809" y="241300"/>
                </a:lnTo>
                <a:lnTo>
                  <a:pt x="557045" y="203200"/>
                </a:lnTo>
                <a:lnTo>
                  <a:pt x="562893" y="165100"/>
                </a:lnTo>
                <a:lnTo>
                  <a:pt x="568854" y="139700"/>
                </a:lnTo>
                <a:lnTo>
                  <a:pt x="574657" y="114300"/>
                </a:lnTo>
                <a:lnTo>
                  <a:pt x="580028" y="88900"/>
                </a:lnTo>
                <a:lnTo>
                  <a:pt x="582070" y="76200"/>
                </a:lnTo>
                <a:lnTo>
                  <a:pt x="804820" y="76200"/>
                </a:lnTo>
                <a:lnTo>
                  <a:pt x="784546" y="63500"/>
                </a:lnTo>
                <a:lnTo>
                  <a:pt x="759562" y="50800"/>
                </a:lnTo>
                <a:lnTo>
                  <a:pt x="707541" y="25400"/>
                </a:lnTo>
                <a:lnTo>
                  <a:pt x="681062" y="25400"/>
                </a:lnTo>
                <a:lnTo>
                  <a:pt x="657975" y="12700"/>
                </a:lnTo>
                <a:lnTo>
                  <a:pt x="634489" y="12700"/>
                </a:lnTo>
                <a:lnTo>
                  <a:pt x="610918" y="0"/>
                </a:lnTo>
                <a:close/>
              </a:path>
              <a:path w="1322704" h="1778000">
                <a:moveTo>
                  <a:pt x="932880" y="101600"/>
                </a:moveTo>
                <a:lnTo>
                  <a:pt x="910779" y="101600"/>
                </a:lnTo>
                <a:lnTo>
                  <a:pt x="887987" y="114300"/>
                </a:lnTo>
                <a:lnTo>
                  <a:pt x="873574" y="127000"/>
                </a:lnTo>
                <a:lnTo>
                  <a:pt x="858456" y="127000"/>
                </a:lnTo>
                <a:lnTo>
                  <a:pt x="842357" y="139700"/>
                </a:lnTo>
                <a:lnTo>
                  <a:pt x="750170" y="139700"/>
                </a:lnTo>
                <a:lnTo>
                  <a:pt x="747280" y="165100"/>
                </a:lnTo>
                <a:lnTo>
                  <a:pt x="738204" y="190500"/>
                </a:lnTo>
                <a:lnTo>
                  <a:pt x="723933" y="203200"/>
                </a:lnTo>
                <a:lnTo>
                  <a:pt x="705459" y="215900"/>
                </a:lnTo>
                <a:lnTo>
                  <a:pt x="662406" y="241300"/>
                </a:lnTo>
                <a:lnTo>
                  <a:pt x="621226" y="266700"/>
                </a:lnTo>
                <a:lnTo>
                  <a:pt x="581695" y="304800"/>
                </a:lnTo>
                <a:lnTo>
                  <a:pt x="543590" y="330200"/>
                </a:lnTo>
                <a:lnTo>
                  <a:pt x="539558" y="342900"/>
                </a:lnTo>
                <a:lnTo>
                  <a:pt x="643485" y="342900"/>
                </a:lnTo>
                <a:lnTo>
                  <a:pt x="682788" y="317500"/>
                </a:lnTo>
                <a:lnTo>
                  <a:pt x="723610" y="292100"/>
                </a:lnTo>
                <a:lnTo>
                  <a:pt x="765952" y="266700"/>
                </a:lnTo>
                <a:lnTo>
                  <a:pt x="809812" y="241300"/>
                </a:lnTo>
                <a:lnTo>
                  <a:pt x="835294" y="215900"/>
                </a:lnTo>
                <a:lnTo>
                  <a:pt x="861098" y="203200"/>
                </a:lnTo>
                <a:lnTo>
                  <a:pt x="887146" y="203200"/>
                </a:lnTo>
                <a:lnTo>
                  <a:pt x="913358" y="190500"/>
                </a:lnTo>
                <a:lnTo>
                  <a:pt x="920222" y="177800"/>
                </a:lnTo>
                <a:lnTo>
                  <a:pt x="1038027" y="177800"/>
                </a:lnTo>
                <a:lnTo>
                  <a:pt x="1008486" y="139700"/>
                </a:lnTo>
                <a:lnTo>
                  <a:pt x="975283" y="127000"/>
                </a:lnTo>
                <a:lnTo>
                  <a:pt x="954359" y="114300"/>
                </a:lnTo>
                <a:lnTo>
                  <a:pt x="932880" y="101600"/>
                </a:lnTo>
                <a:close/>
              </a:path>
              <a:path w="1322704" h="1778000">
                <a:moveTo>
                  <a:pt x="804820" y="76200"/>
                </a:moveTo>
                <a:lnTo>
                  <a:pt x="595609" y="76200"/>
                </a:lnTo>
                <a:lnTo>
                  <a:pt x="670005" y="101600"/>
                </a:lnTo>
                <a:lnTo>
                  <a:pt x="740725" y="127000"/>
                </a:lnTo>
                <a:lnTo>
                  <a:pt x="748986" y="127000"/>
                </a:lnTo>
                <a:lnTo>
                  <a:pt x="749960" y="139700"/>
                </a:lnTo>
                <a:lnTo>
                  <a:pt x="825005" y="139700"/>
                </a:lnTo>
                <a:lnTo>
                  <a:pt x="829020" y="114300"/>
                </a:lnTo>
                <a:lnTo>
                  <a:pt x="820969" y="88900"/>
                </a:lnTo>
                <a:lnTo>
                  <a:pt x="804820" y="76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new_EN_ healfguard by CF_prezentacja</dc:title>
  <dcterms:created xsi:type="dcterms:W3CDTF">2023-08-15T23:33:55Z</dcterms:created>
  <dcterms:modified xsi:type="dcterms:W3CDTF">2023-08-15T23:33:55Z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2023-07-10T00:00:00Z</vt:filetime>
  </property>
  <property fmtid="{D5CDD505-2E9C-101B-9397-08002B2CF9AE}" pid="3" name="Creator">
    <vt:lpwstr>Adobe Illustrator 27.4 (Macintosh)</vt:lpwstr>
  </property>
  <property fmtid="{D5CDD505-2E9C-101B-9397-08002B2CF9AE}" pid="4" name="LastSaved">
    <vt:filetime>2023-08-15T00:00:00Z</vt:filetime>
  </property>
</Properties>
</file>